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34"/>
  </p:notesMasterIdLst>
  <p:handoutMasterIdLst>
    <p:handoutMasterId r:id="rId35"/>
  </p:handoutMasterIdLst>
  <p:sldIdLst>
    <p:sldId id="262" r:id="rId5"/>
    <p:sldId id="258" r:id="rId6"/>
    <p:sldId id="332" r:id="rId7"/>
    <p:sldId id="349" r:id="rId8"/>
    <p:sldId id="320" r:id="rId9"/>
    <p:sldId id="333" r:id="rId10"/>
    <p:sldId id="322" r:id="rId11"/>
    <p:sldId id="323" r:id="rId12"/>
    <p:sldId id="324" r:id="rId13"/>
    <p:sldId id="325" r:id="rId14"/>
    <p:sldId id="326" r:id="rId15"/>
    <p:sldId id="327" r:id="rId16"/>
    <p:sldId id="328" r:id="rId17"/>
    <p:sldId id="329" r:id="rId18"/>
    <p:sldId id="330" r:id="rId19"/>
    <p:sldId id="331" r:id="rId20"/>
    <p:sldId id="317" r:id="rId21"/>
    <p:sldId id="313" r:id="rId22"/>
    <p:sldId id="309" r:id="rId23"/>
    <p:sldId id="348" r:id="rId24"/>
    <p:sldId id="334" r:id="rId25"/>
    <p:sldId id="341" r:id="rId26"/>
    <p:sldId id="342" r:id="rId27"/>
    <p:sldId id="343" r:id="rId28"/>
    <p:sldId id="344" r:id="rId29"/>
    <p:sldId id="345" r:id="rId30"/>
    <p:sldId id="346" r:id="rId31"/>
    <p:sldId id="347" r:id="rId32"/>
    <p:sldId id="28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C12B01-AE10-886A-23B4-BDA30C4BA4CA}" name="FRANCESCA FRONTINI" initials="FF" userId="S::francesca.frontini@cnr.it::974782ca-dd9c-4e18-b682-aef14cdfb1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8A9"/>
    <a:srgbClr val="216498"/>
    <a:srgbClr val="0B2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5BF72-C609-BE6F-405D-5F0CBC0E58D9}" v="138" dt="2024-04-30T09:51:10.996"/>
    <p1510:client id="{8FD9A6B0-0B6A-867D-5E17-3E93E78C5A70}" v="56" dt="2024-05-02T08:59:06.753"/>
    <p1510:client id="{A1C61A00-1E2D-4946-C207-C643FEE20BB9}" v="346" dt="2024-05-01T09:36:59.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FRONTINI" userId="S::francesca.frontini@cnr.it::974782ca-dd9c-4e18-b682-aef14cdfb1f5" providerId="AD" clId="Web-{F5FEC3F8-4481-E72E-A1E9-059FEC8D05CF}"/>
    <pc:docChg chg="mod">
      <pc:chgData name="FRANCESCA FRONTINI" userId="S::francesca.frontini@cnr.it::974782ca-dd9c-4e18-b682-aef14cdfb1f5" providerId="AD" clId="Web-{F5FEC3F8-4481-E72E-A1E9-059FEC8D05CF}" dt="2024-04-29T14:34:37.330" v="1"/>
      <pc:docMkLst>
        <pc:docMk/>
      </pc:docMkLst>
      <pc:sldChg chg="addCm">
        <pc:chgData name="FRANCESCA FRONTINI" userId="S::francesca.frontini@cnr.it::974782ca-dd9c-4e18-b682-aef14cdfb1f5" providerId="AD" clId="Web-{F5FEC3F8-4481-E72E-A1E9-059FEC8D05CF}" dt="2024-04-29T14:34:37.330" v="1"/>
        <pc:sldMkLst>
          <pc:docMk/>
          <pc:sldMk cId="2774508523" sldId="325"/>
        </pc:sldMkLst>
        <pc:extLst>
          <p:ext xmlns:p="http://schemas.openxmlformats.org/presentationml/2006/main" uri="{D6D511B9-2390-475A-947B-AFAB55BFBCF1}">
            <pc226:cmChg xmlns:pc226="http://schemas.microsoft.com/office/powerpoint/2022/06/main/command" chg="add">
              <pc226:chgData name="FRANCESCA FRONTINI" userId="S::francesca.frontini@cnr.it::974782ca-dd9c-4e18-b682-aef14cdfb1f5" providerId="AD" clId="Web-{F5FEC3F8-4481-E72E-A1E9-059FEC8D05CF}" dt="2024-04-29T14:34:37.330" v="1"/>
              <pc2:cmMkLst xmlns:pc2="http://schemas.microsoft.com/office/powerpoint/2019/9/main/command">
                <pc:docMk/>
                <pc:sldMk cId="2774508523" sldId="325"/>
                <pc2:cmMk id="{A0C4253F-F42B-4C37-96D5-1853417C5DAD}"/>
              </pc2:cmMkLst>
            </pc226:cmChg>
          </p:ext>
        </pc:extLst>
      </pc:sldChg>
    </pc:docChg>
  </pc:docChgLst>
  <pc:docChgLst>
    <pc:chgData name="GIULIA PEDONESE" userId="S::giulia.pedonese@cnr.it::b7fd581c-332c-43d0-8378-0107a144a4e5" providerId="AD" clId="Web-{6ABA34F1-0D5A-05E2-3A48-A11277E141E0}"/>
    <pc:docChg chg="addSld delSld modSld">
      <pc:chgData name="GIULIA PEDONESE" userId="S::giulia.pedonese@cnr.it::b7fd581c-332c-43d0-8378-0107a144a4e5" providerId="AD" clId="Web-{6ABA34F1-0D5A-05E2-3A48-A11277E141E0}" dt="2024-04-29T12:28:36.387" v="838"/>
      <pc:docMkLst>
        <pc:docMk/>
      </pc:docMkLst>
      <pc:sldChg chg="modSp">
        <pc:chgData name="GIULIA PEDONESE" userId="S::giulia.pedonese@cnr.it::b7fd581c-332c-43d0-8378-0107a144a4e5" providerId="AD" clId="Web-{6ABA34F1-0D5A-05E2-3A48-A11277E141E0}" dt="2024-04-29T11:52:28.088" v="175" actId="1076"/>
        <pc:sldMkLst>
          <pc:docMk/>
          <pc:sldMk cId="246541449" sldId="262"/>
        </pc:sldMkLst>
        <pc:spChg chg="mod">
          <ac:chgData name="GIULIA PEDONESE" userId="S::giulia.pedonese@cnr.it::b7fd581c-332c-43d0-8378-0107a144a4e5" providerId="AD" clId="Web-{6ABA34F1-0D5A-05E2-3A48-A11277E141E0}" dt="2024-04-29T11:52:28.088" v="175" actId="1076"/>
          <ac:spMkLst>
            <pc:docMk/>
            <pc:sldMk cId="246541449" sldId="262"/>
            <ac:spMk id="4" creationId="{52E95018-7B8F-E007-0804-AE7780FD7BA0}"/>
          </ac:spMkLst>
        </pc:spChg>
        <pc:spChg chg="mod">
          <ac:chgData name="GIULIA PEDONESE" userId="S::giulia.pedonese@cnr.it::b7fd581c-332c-43d0-8378-0107a144a4e5" providerId="AD" clId="Web-{6ABA34F1-0D5A-05E2-3A48-A11277E141E0}" dt="2024-04-29T11:52:21.307" v="174" actId="20577"/>
          <ac:spMkLst>
            <pc:docMk/>
            <pc:sldMk cId="246541449" sldId="262"/>
            <ac:spMk id="55" creationId="{00000000-0000-0000-0000-000000000000}"/>
          </ac:spMkLst>
        </pc:spChg>
      </pc:sldChg>
      <pc:sldChg chg="del">
        <pc:chgData name="GIULIA PEDONESE" userId="S::giulia.pedonese@cnr.it::b7fd581c-332c-43d0-8378-0107a144a4e5" providerId="AD" clId="Web-{6ABA34F1-0D5A-05E2-3A48-A11277E141E0}" dt="2024-04-29T11:55:20.233" v="263"/>
        <pc:sldMkLst>
          <pc:docMk/>
          <pc:sldMk cId="2460271014" sldId="304"/>
        </pc:sldMkLst>
      </pc:sldChg>
      <pc:sldChg chg="addSp delSp modSp">
        <pc:chgData name="GIULIA PEDONESE" userId="S::giulia.pedonese@cnr.it::b7fd581c-332c-43d0-8378-0107a144a4e5" providerId="AD" clId="Web-{6ABA34F1-0D5A-05E2-3A48-A11277E141E0}" dt="2024-04-29T12:26:45.963" v="824" actId="20577"/>
        <pc:sldMkLst>
          <pc:docMk/>
          <pc:sldMk cId="44177941" sldId="309"/>
        </pc:sldMkLst>
        <pc:spChg chg="add del mod">
          <ac:chgData name="GIULIA PEDONESE" userId="S::giulia.pedonese@cnr.it::b7fd581c-332c-43d0-8378-0107a144a4e5" providerId="AD" clId="Web-{6ABA34F1-0D5A-05E2-3A48-A11277E141E0}" dt="2024-04-29T12:22:38.629" v="764"/>
          <ac:spMkLst>
            <pc:docMk/>
            <pc:sldMk cId="44177941" sldId="309"/>
            <ac:spMk id="3" creationId="{983BA990-8C30-EFF0-F932-BCEC7731EF24}"/>
          </ac:spMkLst>
        </pc:spChg>
        <pc:spChg chg="mod">
          <ac:chgData name="GIULIA PEDONESE" userId="S::giulia.pedonese@cnr.it::b7fd581c-332c-43d0-8378-0107a144a4e5" providerId="AD" clId="Web-{6ABA34F1-0D5A-05E2-3A48-A11277E141E0}" dt="2024-04-29T12:26:45.963" v="824" actId="20577"/>
          <ac:spMkLst>
            <pc:docMk/>
            <pc:sldMk cId="44177941" sldId="309"/>
            <ac:spMk id="22" creationId="{BA485454-548B-D82A-7DFA-90A51BDE6DBB}"/>
          </ac:spMkLst>
        </pc:spChg>
        <pc:spChg chg="mod">
          <ac:chgData name="GIULIA PEDONESE" userId="S::giulia.pedonese@cnr.it::b7fd581c-332c-43d0-8378-0107a144a4e5" providerId="AD" clId="Web-{6ABA34F1-0D5A-05E2-3A48-A11277E141E0}" dt="2024-04-29T12:23:01.192" v="771" actId="20577"/>
          <ac:spMkLst>
            <pc:docMk/>
            <pc:sldMk cId="44177941" sldId="309"/>
            <ac:spMk id="66" creationId="{00000000-0000-0000-0000-000000000000}"/>
          </ac:spMkLst>
        </pc:spChg>
      </pc:sldChg>
      <pc:sldChg chg="del">
        <pc:chgData name="GIULIA PEDONESE" userId="S::giulia.pedonese@cnr.it::b7fd581c-332c-43d0-8378-0107a144a4e5" providerId="AD" clId="Web-{6ABA34F1-0D5A-05E2-3A48-A11277E141E0}" dt="2024-04-29T12:27:59.918" v="832"/>
        <pc:sldMkLst>
          <pc:docMk/>
          <pc:sldMk cId="3291549647" sldId="310"/>
        </pc:sldMkLst>
      </pc:sldChg>
      <pc:sldChg chg="modSp">
        <pc:chgData name="GIULIA PEDONESE" userId="S::giulia.pedonese@cnr.it::b7fd581c-332c-43d0-8378-0107a144a4e5" providerId="AD" clId="Web-{6ABA34F1-0D5A-05E2-3A48-A11277E141E0}" dt="2024-04-29T12:22:23.410" v="759" actId="20577"/>
        <pc:sldMkLst>
          <pc:docMk/>
          <pc:sldMk cId="1973783002" sldId="313"/>
        </pc:sldMkLst>
        <pc:spChg chg="mod">
          <ac:chgData name="GIULIA PEDONESE" userId="S::giulia.pedonese@cnr.it::b7fd581c-332c-43d0-8378-0107a144a4e5" providerId="AD" clId="Web-{6ABA34F1-0D5A-05E2-3A48-A11277E141E0}" dt="2024-04-29T12:22:23.410" v="759" actId="20577"/>
          <ac:spMkLst>
            <pc:docMk/>
            <pc:sldMk cId="1973783002" sldId="313"/>
            <ac:spMk id="22" creationId="{BA485454-548B-D82A-7DFA-90A51BDE6DBB}"/>
          </ac:spMkLst>
        </pc:spChg>
      </pc:sldChg>
      <pc:sldChg chg="modSp">
        <pc:chgData name="GIULIA PEDONESE" userId="S::giulia.pedonese@cnr.it::b7fd581c-332c-43d0-8378-0107a144a4e5" providerId="AD" clId="Web-{6ABA34F1-0D5A-05E2-3A48-A11277E141E0}" dt="2024-04-29T12:05:11.559" v="505" actId="20577"/>
        <pc:sldMkLst>
          <pc:docMk/>
          <pc:sldMk cId="1695492298" sldId="320"/>
        </pc:sldMkLst>
        <pc:spChg chg="mod">
          <ac:chgData name="GIULIA PEDONESE" userId="S::giulia.pedonese@cnr.it::b7fd581c-332c-43d0-8378-0107a144a4e5" providerId="AD" clId="Web-{6ABA34F1-0D5A-05E2-3A48-A11277E141E0}" dt="2024-04-29T12:05:11.559" v="505" actId="20577"/>
          <ac:spMkLst>
            <pc:docMk/>
            <pc:sldMk cId="1695492298" sldId="320"/>
            <ac:spMk id="7" creationId="{599262DC-C586-72D3-64ED-EE13F889D8EC}"/>
          </ac:spMkLst>
        </pc:spChg>
      </pc:sldChg>
      <pc:sldChg chg="delSp modSp">
        <pc:chgData name="GIULIA PEDONESE" userId="S::giulia.pedonese@cnr.it::b7fd581c-332c-43d0-8378-0107a144a4e5" providerId="AD" clId="Web-{6ABA34F1-0D5A-05E2-3A48-A11277E141E0}" dt="2024-04-29T12:09:42.768" v="660"/>
        <pc:sldMkLst>
          <pc:docMk/>
          <pc:sldMk cId="1373268918" sldId="322"/>
        </pc:sldMkLst>
        <pc:spChg chg="del mod">
          <ac:chgData name="GIULIA PEDONESE" userId="S::giulia.pedonese@cnr.it::b7fd581c-332c-43d0-8378-0107a144a4e5" providerId="AD" clId="Web-{6ABA34F1-0D5A-05E2-3A48-A11277E141E0}" dt="2024-04-29T12:09:42.768" v="660"/>
          <ac:spMkLst>
            <pc:docMk/>
            <pc:sldMk cId="1373268918" sldId="322"/>
            <ac:spMk id="5" creationId="{05A90B5A-AEA0-207B-7B4F-BAA372A13547}"/>
          </ac:spMkLst>
        </pc:spChg>
        <pc:picChg chg="mod">
          <ac:chgData name="GIULIA PEDONESE" userId="S::giulia.pedonese@cnr.it::b7fd581c-332c-43d0-8378-0107a144a4e5" providerId="AD" clId="Web-{6ABA34F1-0D5A-05E2-3A48-A11277E141E0}" dt="2024-04-29T12:09:24.846" v="579" actId="14100"/>
          <ac:picMkLst>
            <pc:docMk/>
            <pc:sldMk cId="1373268918" sldId="322"/>
            <ac:picMk id="1028" creationId="{1F2FD5CA-7E20-8E66-5ED9-5124F1BDBEE0}"/>
          </ac:picMkLst>
        </pc:picChg>
      </pc:sldChg>
      <pc:sldChg chg="modSp">
        <pc:chgData name="GIULIA PEDONESE" userId="S::giulia.pedonese@cnr.it::b7fd581c-332c-43d0-8378-0107a144a4e5" providerId="AD" clId="Web-{6ABA34F1-0D5A-05E2-3A48-A11277E141E0}" dt="2024-04-29T11:59:29.676" v="353" actId="20577"/>
        <pc:sldMkLst>
          <pc:docMk/>
          <pc:sldMk cId="1351645274" sldId="323"/>
        </pc:sldMkLst>
        <pc:spChg chg="mod">
          <ac:chgData name="GIULIA PEDONESE" userId="S::giulia.pedonese@cnr.it::b7fd581c-332c-43d0-8378-0107a144a4e5" providerId="AD" clId="Web-{6ABA34F1-0D5A-05E2-3A48-A11277E141E0}" dt="2024-04-29T11:59:29.676" v="353" actId="20577"/>
          <ac:spMkLst>
            <pc:docMk/>
            <pc:sldMk cId="1351645274" sldId="323"/>
            <ac:spMk id="3" creationId="{650A65D1-3685-B7D3-BCFF-F5F20C6D3E63}"/>
          </ac:spMkLst>
        </pc:spChg>
      </pc:sldChg>
      <pc:sldChg chg="addSp delSp modSp">
        <pc:chgData name="GIULIA PEDONESE" userId="S::giulia.pedonese@cnr.it::b7fd581c-332c-43d0-8378-0107a144a4e5" providerId="AD" clId="Web-{6ABA34F1-0D5A-05E2-3A48-A11277E141E0}" dt="2024-04-29T12:10:37.394" v="706" actId="20577"/>
        <pc:sldMkLst>
          <pc:docMk/>
          <pc:sldMk cId="2137574429" sldId="324"/>
        </pc:sldMkLst>
        <pc:spChg chg="add del mod">
          <ac:chgData name="GIULIA PEDONESE" userId="S::giulia.pedonese@cnr.it::b7fd581c-332c-43d0-8378-0107a144a4e5" providerId="AD" clId="Web-{6ABA34F1-0D5A-05E2-3A48-A11277E141E0}" dt="2024-04-29T12:10:08.456" v="664"/>
          <ac:spMkLst>
            <pc:docMk/>
            <pc:sldMk cId="2137574429" sldId="324"/>
            <ac:spMk id="3" creationId="{05A90B5A-AEA0-207B-7B4F-BAA372A13547}"/>
          </ac:spMkLst>
        </pc:spChg>
        <pc:spChg chg="mod">
          <ac:chgData name="GIULIA PEDONESE" userId="S::giulia.pedonese@cnr.it::b7fd581c-332c-43d0-8378-0107a144a4e5" providerId="AD" clId="Web-{6ABA34F1-0D5A-05E2-3A48-A11277E141E0}" dt="2024-04-29T12:10:37.394" v="706" actId="20577"/>
          <ac:spMkLst>
            <pc:docMk/>
            <pc:sldMk cId="2137574429" sldId="324"/>
            <ac:spMk id="5" creationId="{D93EAE1B-3424-6AD6-7486-E089439D5E65}"/>
          </ac:spMkLst>
        </pc:spChg>
      </pc:sldChg>
      <pc:sldChg chg="modSp add replId">
        <pc:chgData name="GIULIA PEDONESE" userId="S::giulia.pedonese@cnr.it::b7fd581c-332c-43d0-8378-0107a144a4e5" providerId="AD" clId="Web-{6ABA34F1-0D5A-05E2-3A48-A11277E141E0}" dt="2024-04-29T12:13:45.352" v="708" actId="20577"/>
        <pc:sldMkLst>
          <pc:docMk/>
          <pc:sldMk cId="3082282638" sldId="332"/>
        </pc:sldMkLst>
        <pc:spChg chg="mod">
          <ac:chgData name="GIULIA PEDONESE" userId="S::giulia.pedonese@cnr.it::b7fd581c-332c-43d0-8378-0107a144a4e5" providerId="AD" clId="Web-{6ABA34F1-0D5A-05E2-3A48-A11277E141E0}" dt="2024-04-29T12:13:45.352" v="708" actId="20577"/>
          <ac:spMkLst>
            <pc:docMk/>
            <pc:sldMk cId="3082282638" sldId="332"/>
            <ac:spMk id="22" creationId="{BA485454-548B-D82A-7DFA-90A51BDE6DBB}"/>
          </ac:spMkLst>
        </pc:spChg>
        <pc:spChg chg="mod">
          <ac:chgData name="GIULIA PEDONESE" userId="S::giulia.pedonese@cnr.it::b7fd581c-332c-43d0-8378-0107a144a4e5" providerId="AD" clId="Web-{6ABA34F1-0D5A-05E2-3A48-A11277E141E0}" dt="2024-04-29T11:49:00.740" v="9" actId="20577"/>
          <ac:spMkLst>
            <pc:docMk/>
            <pc:sldMk cId="3082282638" sldId="332"/>
            <ac:spMk id="66" creationId="{00000000-0000-0000-0000-000000000000}"/>
          </ac:spMkLst>
        </pc:spChg>
      </pc:sldChg>
      <pc:sldChg chg="modSp add replId">
        <pc:chgData name="GIULIA PEDONESE" userId="S::giulia.pedonese@cnr.it::b7fd581c-332c-43d0-8378-0107a144a4e5" providerId="AD" clId="Web-{6ABA34F1-0D5A-05E2-3A48-A11277E141E0}" dt="2024-04-29T12:09:35.612" v="659" actId="20577"/>
        <pc:sldMkLst>
          <pc:docMk/>
          <pc:sldMk cId="1208236889" sldId="333"/>
        </pc:sldMkLst>
        <pc:spChg chg="mod">
          <ac:chgData name="GIULIA PEDONESE" userId="S::giulia.pedonese@cnr.it::b7fd581c-332c-43d0-8378-0107a144a4e5" providerId="AD" clId="Web-{6ABA34F1-0D5A-05E2-3A48-A11277E141E0}" dt="2024-04-29T12:09:35.612" v="659" actId="20577"/>
          <ac:spMkLst>
            <pc:docMk/>
            <pc:sldMk cId="1208236889" sldId="333"/>
            <ac:spMk id="7" creationId="{599262DC-C586-72D3-64ED-EE13F889D8EC}"/>
          </ac:spMkLst>
        </pc:spChg>
        <pc:spChg chg="mod">
          <ac:chgData name="GIULIA PEDONESE" userId="S::giulia.pedonese@cnr.it::b7fd581c-332c-43d0-8378-0107a144a4e5" providerId="AD" clId="Web-{6ABA34F1-0D5A-05E2-3A48-A11277E141E0}" dt="2024-04-29T12:05:45.153" v="535" actId="20577"/>
          <ac:spMkLst>
            <pc:docMk/>
            <pc:sldMk cId="1208236889" sldId="333"/>
            <ac:spMk id="66" creationId="{00000000-0000-0000-0000-000000000000}"/>
          </ac:spMkLst>
        </pc:spChg>
      </pc:sldChg>
      <pc:sldChg chg="modSp add replId">
        <pc:chgData name="GIULIA PEDONESE" userId="S::giulia.pedonese@cnr.it::b7fd581c-332c-43d0-8378-0107a144a4e5" providerId="AD" clId="Web-{6ABA34F1-0D5A-05E2-3A48-A11277E141E0}" dt="2024-04-29T12:27:32.745" v="831" actId="20577"/>
        <pc:sldMkLst>
          <pc:docMk/>
          <pc:sldMk cId="4042607070" sldId="334"/>
        </pc:sldMkLst>
        <pc:spChg chg="mod">
          <ac:chgData name="GIULIA PEDONESE" userId="S::giulia.pedonese@cnr.it::b7fd581c-332c-43d0-8378-0107a144a4e5" providerId="AD" clId="Web-{6ABA34F1-0D5A-05E2-3A48-A11277E141E0}" dt="2024-04-29T12:27:32.745" v="831" actId="20577"/>
          <ac:spMkLst>
            <pc:docMk/>
            <pc:sldMk cId="4042607070" sldId="334"/>
            <ac:spMk id="22" creationId="{BA485454-548B-D82A-7DFA-90A51BDE6DBB}"/>
          </ac:spMkLst>
        </pc:spChg>
      </pc:sldChg>
      <pc:sldChg chg="add">
        <pc:chgData name="GIULIA PEDONESE" userId="S::giulia.pedonese@cnr.it::b7fd581c-332c-43d0-8378-0107a144a4e5" providerId="AD" clId="Web-{6ABA34F1-0D5A-05E2-3A48-A11277E141E0}" dt="2024-04-29T12:28:14.684" v="833"/>
        <pc:sldMkLst>
          <pc:docMk/>
          <pc:sldMk cId="3096271732" sldId="335"/>
        </pc:sldMkLst>
      </pc:sldChg>
      <pc:sldChg chg="add">
        <pc:chgData name="GIULIA PEDONESE" userId="S::giulia.pedonese@cnr.it::b7fd581c-332c-43d0-8378-0107a144a4e5" providerId="AD" clId="Web-{6ABA34F1-0D5A-05E2-3A48-A11277E141E0}" dt="2024-04-29T12:28:36.341" v="834"/>
        <pc:sldMkLst>
          <pc:docMk/>
          <pc:sldMk cId="1064466469" sldId="336"/>
        </pc:sldMkLst>
      </pc:sldChg>
      <pc:sldChg chg="add">
        <pc:chgData name="GIULIA PEDONESE" userId="S::giulia.pedonese@cnr.it::b7fd581c-332c-43d0-8378-0107a144a4e5" providerId="AD" clId="Web-{6ABA34F1-0D5A-05E2-3A48-A11277E141E0}" dt="2024-04-29T12:28:36.356" v="835"/>
        <pc:sldMkLst>
          <pc:docMk/>
          <pc:sldMk cId="2917213685" sldId="337"/>
        </pc:sldMkLst>
      </pc:sldChg>
      <pc:sldChg chg="add">
        <pc:chgData name="GIULIA PEDONESE" userId="S::giulia.pedonese@cnr.it::b7fd581c-332c-43d0-8378-0107a144a4e5" providerId="AD" clId="Web-{6ABA34F1-0D5A-05E2-3A48-A11277E141E0}" dt="2024-04-29T12:28:36.356" v="836"/>
        <pc:sldMkLst>
          <pc:docMk/>
          <pc:sldMk cId="672976043" sldId="338"/>
        </pc:sldMkLst>
      </pc:sldChg>
      <pc:sldChg chg="add">
        <pc:chgData name="GIULIA PEDONESE" userId="S::giulia.pedonese@cnr.it::b7fd581c-332c-43d0-8378-0107a144a4e5" providerId="AD" clId="Web-{6ABA34F1-0D5A-05E2-3A48-A11277E141E0}" dt="2024-04-29T12:28:36.372" v="837"/>
        <pc:sldMkLst>
          <pc:docMk/>
          <pc:sldMk cId="4142918651" sldId="339"/>
        </pc:sldMkLst>
      </pc:sldChg>
      <pc:sldChg chg="add">
        <pc:chgData name="GIULIA PEDONESE" userId="S::giulia.pedonese@cnr.it::b7fd581c-332c-43d0-8378-0107a144a4e5" providerId="AD" clId="Web-{6ABA34F1-0D5A-05E2-3A48-A11277E141E0}" dt="2024-04-29T12:28:36.387" v="838"/>
        <pc:sldMkLst>
          <pc:docMk/>
          <pc:sldMk cId="2891679565" sldId="340"/>
        </pc:sldMkLst>
      </pc:sldChg>
      <pc:sldMasterChg chg="addSldLayout">
        <pc:chgData name="GIULIA PEDONESE" userId="S::giulia.pedonese@cnr.it::b7fd581c-332c-43d0-8378-0107a144a4e5" providerId="AD" clId="Web-{6ABA34F1-0D5A-05E2-3A48-A11277E141E0}" dt="2024-04-29T12:28:14.684" v="833"/>
        <pc:sldMasterMkLst>
          <pc:docMk/>
          <pc:sldMasterMk cId="0" sldId="2147483659"/>
        </pc:sldMasterMkLst>
        <pc:sldLayoutChg chg="add replId">
          <pc:chgData name="GIULIA PEDONESE" userId="S::giulia.pedonese@cnr.it::b7fd581c-332c-43d0-8378-0107a144a4e5" providerId="AD" clId="Web-{6ABA34F1-0D5A-05E2-3A48-A11277E141E0}" dt="2024-04-29T12:28:14.684" v="833"/>
          <pc:sldLayoutMkLst>
            <pc:docMk/>
            <pc:sldMasterMk cId="0" sldId="2147483659"/>
            <pc:sldLayoutMk cId="679907978" sldId="2147483660"/>
          </pc:sldLayoutMkLst>
        </pc:sldLayoutChg>
      </pc:sldMasterChg>
    </pc:docChg>
  </pc:docChgLst>
  <pc:docChgLst>
    <pc:chgData name="GIULIA PEDONESE" userId="S::giulia.pedonese@cnr.it::b7fd581c-332c-43d0-8378-0107a144a4e5" providerId="AD" clId="Web-{EF059FE9-F7EE-754E-4477-D177A6835619}"/>
    <pc:docChg chg="addSld delSld modSld sldOrd">
      <pc:chgData name="GIULIA PEDONESE" userId="S::giulia.pedonese@cnr.it::b7fd581c-332c-43d0-8378-0107a144a4e5" providerId="AD" clId="Web-{EF059FE9-F7EE-754E-4477-D177A6835619}" dt="2024-04-29T14:39:12.999" v="496" actId="20577"/>
      <pc:docMkLst>
        <pc:docMk/>
      </pc:docMkLst>
      <pc:sldChg chg="modSp">
        <pc:chgData name="GIULIA PEDONESE" userId="S::giulia.pedonese@cnr.it::b7fd581c-332c-43d0-8378-0107a144a4e5" providerId="AD" clId="Web-{EF059FE9-F7EE-754E-4477-D177A6835619}" dt="2024-04-29T14:25:11.974" v="202" actId="20577"/>
        <pc:sldMkLst>
          <pc:docMk/>
          <pc:sldMk cId="0" sldId="258"/>
        </pc:sldMkLst>
        <pc:spChg chg="mod">
          <ac:chgData name="GIULIA PEDONESE" userId="S::giulia.pedonese@cnr.it::b7fd581c-332c-43d0-8378-0107a144a4e5" providerId="AD" clId="Web-{EF059FE9-F7EE-754E-4477-D177A6835619}" dt="2024-04-29T14:25:11.974" v="202" actId="20577"/>
          <ac:spMkLst>
            <pc:docMk/>
            <pc:sldMk cId="0" sldId="258"/>
            <ac:spMk id="22" creationId="{BA485454-548B-D82A-7DFA-90A51BDE6DBB}"/>
          </ac:spMkLst>
        </pc:spChg>
      </pc:sldChg>
      <pc:sldChg chg="modSp">
        <pc:chgData name="GIULIA PEDONESE" userId="S::giulia.pedonese@cnr.it::b7fd581c-332c-43d0-8378-0107a144a4e5" providerId="AD" clId="Web-{EF059FE9-F7EE-754E-4477-D177A6835619}" dt="2024-04-29T14:39:12.999" v="496" actId="20577"/>
        <pc:sldMkLst>
          <pc:docMk/>
          <pc:sldMk cId="44177941" sldId="309"/>
        </pc:sldMkLst>
        <pc:spChg chg="mod">
          <ac:chgData name="GIULIA PEDONESE" userId="S::giulia.pedonese@cnr.it::b7fd581c-332c-43d0-8378-0107a144a4e5" providerId="AD" clId="Web-{EF059FE9-F7EE-754E-4477-D177A6835619}" dt="2024-04-29T14:39:12.999" v="496" actId="20577"/>
          <ac:spMkLst>
            <pc:docMk/>
            <pc:sldMk cId="44177941" sldId="309"/>
            <ac:spMk id="22" creationId="{BA485454-548B-D82A-7DFA-90A51BDE6DBB}"/>
          </ac:spMkLst>
        </pc:spChg>
      </pc:sldChg>
      <pc:sldChg chg="ord">
        <pc:chgData name="GIULIA PEDONESE" userId="S::giulia.pedonese@cnr.it::b7fd581c-332c-43d0-8378-0107a144a4e5" providerId="AD" clId="Web-{EF059FE9-F7EE-754E-4477-D177A6835619}" dt="2024-04-29T12:47:00.740" v="26"/>
        <pc:sldMkLst>
          <pc:docMk/>
          <pc:sldMk cId="1973783002" sldId="313"/>
        </pc:sldMkLst>
      </pc:sldChg>
      <pc:sldChg chg="addSp delSp modSp">
        <pc:chgData name="GIULIA PEDONESE" userId="S::giulia.pedonese@cnr.it::b7fd581c-332c-43d0-8378-0107a144a4e5" providerId="AD" clId="Web-{EF059FE9-F7EE-754E-4477-D177A6835619}" dt="2024-04-29T13:09:53.262" v="92" actId="20577"/>
        <pc:sldMkLst>
          <pc:docMk/>
          <pc:sldMk cId="4042607070" sldId="334"/>
        </pc:sldMkLst>
        <pc:spChg chg="add del mod">
          <ac:chgData name="GIULIA PEDONESE" userId="S::giulia.pedonese@cnr.it::b7fd581c-332c-43d0-8378-0107a144a4e5" providerId="AD" clId="Web-{EF059FE9-F7EE-754E-4477-D177A6835619}" dt="2024-04-29T13:09:44.824" v="89"/>
          <ac:spMkLst>
            <pc:docMk/>
            <pc:sldMk cId="4042607070" sldId="334"/>
            <ac:spMk id="6" creationId="{B4CB629B-1F64-3952-C8C9-846D30F46589}"/>
          </ac:spMkLst>
        </pc:spChg>
        <pc:spChg chg="mod">
          <ac:chgData name="GIULIA PEDONESE" userId="S::giulia.pedonese@cnr.it::b7fd581c-332c-43d0-8378-0107a144a4e5" providerId="AD" clId="Web-{EF059FE9-F7EE-754E-4477-D177A6835619}" dt="2024-04-29T13:09:53.262" v="92" actId="20577"/>
          <ac:spMkLst>
            <pc:docMk/>
            <pc:sldMk cId="4042607070" sldId="334"/>
            <ac:spMk id="22" creationId="{BA485454-548B-D82A-7DFA-90A51BDE6DBB}"/>
          </ac:spMkLst>
        </pc:spChg>
        <pc:picChg chg="add del mod">
          <ac:chgData name="GIULIA PEDONESE" userId="S::giulia.pedonese@cnr.it::b7fd581c-332c-43d0-8378-0107a144a4e5" providerId="AD" clId="Web-{EF059FE9-F7EE-754E-4477-D177A6835619}" dt="2024-04-29T12:52:28.862" v="55"/>
          <ac:picMkLst>
            <pc:docMk/>
            <pc:sldMk cId="4042607070" sldId="334"/>
            <ac:picMk id="3" creationId="{538A6742-B4C6-5D10-4B3C-BD4324E74EFA}"/>
          </ac:picMkLst>
        </pc:picChg>
        <pc:picChg chg="add del mod">
          <ac:chgData name="GIULIA PEDONESE" userId="S::giulia.pedonese@cnr.it::b7fd581c-332c-43d0-8378-0107a144a4e5" providerId="AD" clId="Web-{EF059FE9-F7EE-754E-4477-D177A6835619}" dt="2024-04-29T12:53:20.833" v="63"/>
          <ac:picMkLst>
            <pc:docMk/>
            <pc:sldMk cId="4042607070" sldId="334"/>
            <ac:picMk id="4" creationId="{20CD2343-EFFC-20B8-81BB-30E43D02A393}"/>
          </ac:picMkLst>
        </pc:picChg>
        <pc:picChg chg="add mod">
          <ac:chgData name="GIULIA PEDONESE" userId="S::giulia.pedonese@cnr.it::b7fd581c-332c-43d0-8378-0107a144a4e5" providerId="AD" clId="Web-{EF059FE9-F7EE-754E-4477-D177A6835619}" dt="2024-04-29T13:09:18.183" v="82" actId="1076"/>
          <ac:picMkLst>
            <pc:docMk/>
            <pc:sldMk cId="4042607070" sldId="334"/>
            <ac:picMk id="5" creationId="{C16D641C-31FD-EB97-6876-416C4CCF4417}"/>
          </ac:picMkLst>
        </pc:picChg>
      </pc:sldChg>
      <pc:sldChg chg="delSp modSp del">
        <pc:chgData name="GIULIA PEDONESE" userId="S::giulia.pedonese@cnr.it::b7fd581c-332c-43d0-8378-0107a144a4e5" providerId="AD" clId="Web-{EF059FE9-F7EE-754E-4477-D177A6835619}" dt="2024-04-29T14:19:19.541" v="133"/>
        <pc:sldMkLst>
          <pc:docMk/>
          <pc:sldMk cId="3096271732" sldId="335"/>
        </pc:sldMkLst>
        <pc:spChg chg="mod">
          <ac:chgData name="GIULIA PEDONESE" userId="S::giulia.pedonese@cnr.it::b7fd581c-332c-43d0-8378-0107a144a4e5" providerId="AD" clId="Web-{EF059FE9-F7EE-754E-4477-D177A6835619}" dt="2024-04-29T14:18:29.180" v="113" actId="20577"/>
          <ac:spMkLst>
            <pc:docMk/>
            <pc:sldMk cId="3096271732" sldId="335"/>
            <ac:spMk id="1166" creationId="{00000000-0000-0000-0000-000000000000}"/>
          </ac:spMkLst>
        </pc:spChg>
        <pc:cxnChg chg="del">
          <ac:chgData name="GIULIA PEDONESE" userId="S::giulia.pedonese@cnr.it::b7fd581c-332c-43d0-8378-0107a144a4e5" providerId="AD" clId="Web-{EF059FE9-F7EE-754E-4477-D177A6835619}" dt="2024-04-29T14:17:37.522" v="98"/>
          <ac:cxnSpMkLst>
            <pc:docMk/>
            <pc:sldMk cId="3096271732" sldId="335"/>
            <ac:cxnSpMk id="1169" creationId="{00000000-0000-0000-0000-000000000000}"/>
          </ac:cxnSpMkLst>
        </pc:cxnChg>
        <pc:cxnChg chg="del">
          <ac:chgData name="GIULIA PEDONESE" userId="S::giulia.pedonese@cnr.it::b7fd581c-332c-43d0-8378-0107a144a4e5" providerId="AD" clId="Web-{EF059FE9-F7EE-754E-4477-D177A6835619}" dt="2024-04-29T14:17:38.944" v="99"/>
          <ac:cxnSpMkLst>
            <pc:docMk/>
            <pc:sldMk cId="3096271732" sldId="335"/>
            <ac:cxnSpMk id="1170" creationId="{00000000-0000-0000-0000-000000000000}"/>
          </ac:cxnSpMkLst>
        </pc:cxnChg>
      </pc:sldChg>
      <pc:sldChg chg="delSp modSp del">
        <pc:chgData name="GIULIA PEDONESE" userId="S::giulia.pedonese@cnr.it::b7fd581c-332c-43d0-8378-0107a144a4e5" providerId="AD" clId="Web-{EF059FE9-F7EE-754E-4477-D177A6835619}" dt="2024-04-29T14:25:41.990" v="205"/>
        <pc:sldMkLst>
          <pc:docMk/>
          <pc:sldMk cId="1064466469" sldId="336"/>
        </pc:sldMkLst>
        <pc:spChg chg="mod">
          <ac:chgData name="GIULIA PEDONESE" userId="S::giulia.pedonese@cnr.it::b7fd581c-332c-43d0-8378-0107a144a4e5" providerId="AD" clId="Web-{EF059FE9-F7EE-754E-4477-D177A6835619}" dt="2024-04-29T14:20:01.480" v="146" actId="20577"/>
          <ac:spMkLst>
            <pc:docMk/>
            <pc:sldMk cId="1064466469" sldId="336"/>
            <ac:spMk id="1182" creationId="{00000000-0000-0000-0000-000000000000}"/>
          </ac:spMkLst>
        </pc:spChg>
        <pc:cxnChg chg="del">
          <ac:chgData name="GIULIA PEDONESE" userId="S::giulia.pedonese@cnr.it::b7fd581c-332c-43d0-8378-0107a144a4e5" providerId="AD" clId="Web-{EF059FE9-F7EE-754E-4477-D177A6835619}" dt="2024-04-29T14:19:39.682" v="140"/>
          <ac:cxnSpMkLst>
            <pc:docMk/>
            <pc:sldMk cId="1064466469" sldId="336"/>
            <ac:cxnSpMk id="1184" creationId="{00000000-0000-0000-0000-000000000000}"/>
          </ac:cxnSpMkLst>
        </pc:cxnChg>
        <pc:cxnChg chg="del">
          <ac:chgData name="GIULIA PEDONESE" userId="S::giulia.pedonese@cnr.it::b7fd581c-332c-43d0-8378-0107a144a4e5" providerId="AD" clId="Web-{EF059FE9-F7EE-754E-4477-D177A6835619}" dt="2024-04-29T14:19:41.729" v="141"/>
          <ac:cxnSpMkLst>
            <pc:docMk/>
            <pc:sldMk cId="1064466469" sldId="336"/>
            <ac:cxnSpMk id="1186" creationId="{00000000-0000-0000-0000-000000000000}"/>
          </ac:cxnSpMkLst>
        </pc:cxnChg>
      </pc:sldChg>
      <pc:sldChg chg="delSp modSp del">
        <pc:chgData name="GIULIA PEDONESE" userId="S::giulia.pedonese@cnr.it::b7fd581c-332c-43d0-8378-0107a144a4e5" providerId="AD" clId="Web-{EF059FE9-F7EE-754E-4477-D177A6835619}" dt="2024-04-29T14:26:28.210" v="226"/>
        <pc:sldMkLst>
          <pc:docMk/>
          <pc:sldMk cId="2917213685" sldId="337"/>
        </pc:sldMkLst>
        <pc:spChg chg="mod">
          <ac:chgData name="GIULIA PEDONESE" userId="S::giulia.pedonese@cnr.it::b7fd581c-332c-43d0-8378-0107a144a4e5" providerId="AD" clId="Web-{EF059FE9-F7EE-754E-4477-D177A6835619}" dt="2024-04-29T14:26:11.960" v="216" actId="20577"/>
          <ac:spMkLst>
            <pc:docMk/>
            <pc:sldMk cId="2917213685" sldId="337"/>
            <ac:spMk id="1199" creationId="{00000000-0000-0000-0000-000000000000}"/>
          </ac:spMkLst>
        </pc:spChg>
        <pc:cxnChg chg="del">
          <ac:chgData name="GIULIA PEDONESE" userId="S::giulia.pedonese@cnr.it::b7fd581c-332c-43d0-8378-0107a144a4e5" providerId="AD" clId="Web-{EF059FE9-F7EE-754E-4477-D177A6835619}" dt="2024-04-29T14:25:49.522" v="207"/>
          <ac:cxnSpMkLst>
            <pc:docMk/>
            <pc:sldMk cId="2917213685" sldId="337"/>
            <ac:cxnSpMk id="1201" creationId="{00000000-0000-0000-0000-000000000000}"/>
          </ac:cxnSpMkLst>
        </pc:cxnChg>
        <pc:cxnChg chg="del">
          <ac:chgData name="GIULIA PEDONESE" userId="S::giulia.pedonese@cnr.it::b7fd581c-332c-43d0-8378-0107a144a4e5" providerId="AD" clId="Web-{EF059FE9-F7EE-754E-4477-D177A6835619}" dt="2024-04-29T14:25:50.381" v="208"/>
          <ac:cxnSpMkLst>
            <pc:docMk/>
            <pc:sldMk cId="2917213685" sldId="337"/>
            <ac:cxnSpMk id="1202" creationId="{00000000-0000-0000-0000-000000000000}"/>
          </ac:cxnSpMkLst>
        </pc:cxnChg>
        <pc:cxnChg chg="del">
          <ac:chgData name="GIULIA PEDONESE" userId="S::giulia.pedonese@cnr.it::b7fd581c-332c-43d0-8378-0107a144a4e5" providerId="AD" clId="Web-{EF059FE9-F7EE-754E-4477-D177A6835619}" dt="2024-04-29T14:25:47.678" v="206"/>
          <ac:cxnSpMkLst>
            <pc:docMk/>
            <pc:sldMk cId="2917213685" sldId="337"/>
            <ac:cxnSpMk id="1203" creationId="{00000000-0000-0000-0000-000000000000}"/>
          </ac:cxnSpMkLst>
        </pc:cxnChg>
      </pc:sldChg>
      <pc:sldChg chg="modSp del">
        <pc:chgData name="GIULIA PEDONESE" userId="S::giulia.pedonese@cnr.it::b7fd581c-332c-43d0-8378-0107a144a4e5" providerId="AD" clId="Web-{EF059FE9-F7EE-754E-4477-D177A6835619}" dt="2024-04-29T14:27:20.431" v="257"/>
        <pc:sldMkLst>
          <pc:docMk/>
          <pc:sldMk cId="672976043" sldId="338"/>
        </pc:sldMkLst>
        <pc:spChg chg="mod">
          <ac:chgData name="GIULIA PEDONESE" userId="S::giulia.pedonese@cnr.it::b7fd581c-332c-43d0-8378-0107a144a4e5" providerId="AD" clId="Web-{EF059FE9-F7EE-754E-4477-D177A6835619}" dt="2024-04-29T14:26:57.977" v="237" actId="20577"/>
          <ac:spMkLst>
            <pc:docMk/>
            <pc:sldMk cId="672976043" sldId="338"/>
            <ac:spMk id="1214" creationId="{00000000-0000-0000-0000-000000000000}"/>
          </ac:spMkLst>
        </pc:spChg>
      </pc:sldChg>
      <pc:sldChg chg="modSp del">
        <pc:chgData name="GIULIA PEDONESE" userId="S::giulia.pedonese@cnr.it::b7fd581c-332c-43d0-8378-0107a144a4e5" providerId="AD" clId="Web-{EF059FE9-F7EE-754E-4477-D177A6835619}" dt="2024-04-29T14:28:39.964" v="296"/>
        <pc:sldMkLst>
          <pc:docMk/>
          <pc:sldMk cId="4142918651" sldId="339"/>
        </pc:sldMkLst>
        <pc:spChg chg="mod">
          <ac:chgData name="GIULIA PEDONESE" userId="S::giulia.pedonese@cnr.it::b7fd581c-332c-43d0-8378-0107a144a4e5" providerId="AD" clId="Web-{EF059FE9-F7EE-754E-4477-D177A6835619}" dt="2024-04-29T14:28:12.838" v="281" actId="1076"/>
          <ac:spMkLst>
            <pc:docMk/>
            <pc:sldMk cId="4142918651" sldId="339"/>
            <ac:spMk id="1230" creationId="{00000000-0000-0000-0000-000000000000}"/>
          </ac:spMkLst>
        </pc:spChg>
      </pc:sldChg>
      <pc:sldChg chg="delSp modSp del">
        <pc:chgData name="GIULIA PEDONESE" userId="S::giulia.pedonese@cnr.it::b7fd581c-332c-43d0-8378-0107a144a4e5" providerId="AD" clId="Web-{EF059FE9-F7EE-754E-4477-D177A6835619}" dt="2024-04-29T14:29:48.185" v="331"/>
        <pc:sldMkLst>
          <pc:docMk/>
          <pc:sldMk cId="2891679565" sldId="340"/>
        </pc:sldMkLst>
        <pc:spChg chg="mod">
          <ac:chgData name="GIULIA PEDONESE" userId="S::giulia.pedonese@cnr.it::b7fd581c-332c-43d0-8378-0107a144a4e5" providerId="AD" clId="Web-{EF059FE9-F7EE-754E-4477-D177A6835619}" dt="2024-04-29T14:29:07.137" v="312" actId="20577"/>
          <ac:spMkLst>
            <pc:docMk/>
            <pc:sldMk cId="2891679565" sldId="340"/>
            <ac:spMk id="1250" creationId="{00000000-0000-0000-0000-000000000000}"/>
          </ac:spMkLst>
        </pc:spChg>
        <pc:picChg chg="mod">
          <ac:chgData name="GIULIA PEDONESE" userId="S::giulia.pedonese@cnr.it::b7fd581c-332c-43d0-8378-0107a144a4e5" providerId="AD" clId="Web-{EF059FE9-F7EE-754E-4477-D177A6835619}" dt="2024-04-29T14:29:11.918" v="315" actId="1076"/>
          <ac:picMkLst>
            <pc:docMk/>
            <pc:sldMk cId="2891679565" sldId="340"/>
            <ac:picMk id="1252" creationId="{00000000-0000-0000-0000-000000000000}"/>
          </ac:picMkLst>
        </pc:picChg>
        <pc:cxnChg chg="del">
          <ac:chgData name="GIULIA PEDONESE" userId="S::giulia.pedonese@cnr.it::b7fd581c-332c-43d0-8378-0107a144a4e5" providerId="AD" clId="Web-{EF059FE9-F7EE-754E-4477-D177A6835619}" dt="2024-04-29T14:29:09.528" v="314"/>
          <ac:cxnSpMkLst>
            <pc:docMk/>
            <pc:sldMk cId="2891679565" sldId="340"/>
            <ac:cxnSpMk id="1253" creationId="{00000000-0000-0000-0000-000000000000}"/>
          </ac:cxnSpMkLst>
        </pc:cxnChg>
      </pc:sldChg>
      <pc:sldChg chg="addSp delSp modSp add replId">
        <pc:chgData name="GIULIA PEDONESE" userId="S::giulia.pedonese@cnr.it::b7fd581c-332c-43d0-8378-0107a144a4e5" providerId="AD" clId="Web-{EF059FE9-F7EE-754E-4477-D177A6835619}" dt="2024-04-29T14:17:21.319" v="97" actId="20577"/>
        <pc:sldMkLst>
          <pc:docMk/>
          <pc:sldMk cId="382156675" sldId="341"/>
        </pc:sldMkLst>
        <pc:spChg chg="add mod">
          <ac:chgData name="GIULIA PEDONESE" userId="S::giulia.pedonese@cnr.it::b7fd581c-332c-43d0-8378-0107a144a4e5" providerId="AD" clId="Web-{EF059FE9-F7EE-754E-4477-D177A6835619}" dt="2024-04-29T14:17:21.319" v="97" actId="20577"/>
          <ac:spMkLst>
            <pc:docMk/>
            <pc:sldMk cId="382156675" sldId="341"/>
            <ac:spMk id="4" creationId="{4C7559FC-0EC1-C5CB-7394-53BBDE37BF17}"/>
          </ac:spMkLst>
        </pc:spChg>
        <pc:spChg chg="del mod">
          <ac:chgData name="GIULIA PEDONESE" userId="S::giulia.pedonese@cnr.it::b7fd581c-332c-43d0-8378-0107a144a4e5" providerId="AD" clId="Web-{EF059FE9-F7EE-754E-4477-D177A6835619}" dt="2024-04-29T12:50:37.233" v="32"/>
          <ac:spMkLst>
            <pc:docMk/>
            <pc:sldMk cId="382156675" sldId="341"/>
            <ac:spMk id="22" creationId="{BA485454-548B-D82A-7DFA-90A51BDE6DBB}"/>
          </ac:spMkLst>
        </pc:spChg>
        <pc:picChg chg="add del mod">
          <ac:chgData name="GIULIA PEDONESE" userId="S::giulia.pedonese@cnr.it::b7fd581c-332c-43d0-8378-0107a144a4e5" providerId="AD" clId="Web-{EF059FE9-F7EE-754E-4477-D177A6835619}" dt="2024-04-29T12:50:43.624" v="34"/>
          <ac:picMkLst>
            <pc:docMk/>
            <pc:sldMk cId="382156675" sldId="341"/>
            <ac:picMk id="3" creationId="{143E552A-3FC1-2E52-17D2-E7286C6AB3F3}"/>
          </ac:picMkLst>
        </pc:picChg>
      </pc:sldChg>
      <pc:sldChg chg="delSp modSp add del replId">
        <pc:chgData name="GIULIA PEDONESE" userId="S::giulia.pedonese@cnr.it::b7fd581c-332c-43d0-8378-0107a144a4e5" providerId="AD" clId="Web-{EF059FE9-F7EE-754E-4477-D177A6835619}" dt="2024-04-29T12:50:21.795" v="28"/>
        <pc:sldMkLst>
          <pc:docMk/>
          <pc:sldMk cId="1182556277" sldId="341"/>
        </pc:sldMkLst>
        <pc:spChg chg="del mod">
          <ac:chgData name="GIULIA PEDONESE" userId="S::giulia.pedonese@cnr.it::b7fd581c-332c-43d0-8378-0107a144a4e5" providerId="AD" clId="Web-{EF059FE9-F7EE-754E-4477-D177A6835619}" dt="2024-04-29T12:47:02.787" v="27"/>
          <ac:spMkLst>
            <pc:docMk/>
            <pc:sldMk cId="1182556277" sldId="341"/>
            <ac:spMk id="4" creationId="{85AF0E96-2D89-D769-C5F1-DB69B8C0253B}"/>
          </ac:spMkLst>
        </pc:spChg>
        <pc:spChg chg="mod">
          <ac:chgData name="GIULIA PEDONESE" userId="S::giulia.pedonese@cnr.it::b7fd581c-332c-43d0-8378-0107a144a4e5" providerId="AD" clId="Web-{EF059FE9-F7EE-754E-4477-D177A6835619}" dt="2024-04-29T12:45:25.080" v="22" actId="20577"/>
          <ac:spMkLst>
            <pc:docMk/>
            <pc:sldMk cId="1182556277" sldId="341"/>
            <ac:spMk id="66" creationId="{00000000-0000-0000-0000-000000000000}"/>
          </ac:spMkLst>
        </pc:spChg>
      </pc:sldChg>
      <pc:sldChg chg="addSp delSp modSp add replId">
        <pc:chgData name="GIULIA PEDONESE" userId="S::giulia.pedonese@cnr.it::b7fd581c-332c-43d0-8378-0107a144a4e5" providerId="AD" clId="Web-{EF059FE9-F7EE-754E-4477-D177A6835619}" dt="2024-04-29T14:19:11.588" v="132" actId="1076"/>
        <pc:sldMkLst>
          <pc:docMk/>
          <pc:sldMk cId="221848107" sldId="342"/>
        </pc:sldMkLst>
        <pc:spChg chg="del mod">
          <ac:chgData name="GIULIA PEDONESE" userId="S::giulia.pedonese@cnr.it::b7fd581c-332c-43d0-8378-0107a144a4e5" providerId="AD" clId="Web-{EF059FE9-F7EE-754E-4477-D177A6835619}" dt="2024-04-29T14:19:00.494" v="129"/>
          <ac:spMkLst>
            <pc:docMk/>
            <pc:sldMk cId="221848107" sldId="342"/>
            <ac:spMk id="4" creationId="{4C7559FC-0EC1-C5CB-7394-53BBDE37BF17}"/>
          </ac:spMkLst>
        </pc:spChg>
        <pc:spChg chg="add mod">
          <ac:chgData name="GIULIA PEDONESE" userId="S::giulia.pedonese@cnr.it::b7fd581c-332c-43d0-8378-0107a144a4e5" providerId="AD" clId="Web-{EF059FE9-F7EE-754E-4477-D177A6835619}" dt="2024-04-29T14:19:06.634" v="130" actId="1076"/>
          <ac:spMkLst>
            <pc:docMk/>
            <pc:sldMk cId="221848107" sldId="342"/>
            <ac:spMk id="5" creationId="{8081C8F0-FF70-6634-690E-A080C3D1DCB7}"/>
          </ac:spMkLst>
        </pc:spChg>
        <pc:spChg chg="mod">
          <ac:chgData name="GIULIA PEDONESE" userId="S::giulia.pedonese@cnr.it::b7fd581c-332c-43d0-8378-0107a144a4e5" providerId="AD" clId="Web-{EF059FE9-F7EE-754E-4477-D177A6835619}" dt="2024-04-29T14:18:46.571" v="123" actId="20577"/>
          <ac:spMkLst>
            <pc:docMk/>
            <pc:sldMk cId="221848107" sldId="342"/>
            <ac:spMk id="66" creationId="{00000000-0000-0000-0000-000000000000}"/>
          </ac:spMkLst>
        </pc:spChg>
        <pc:picChg chg="add mod">
          <ac:chgData name="GIULIA PEDONESE" userId="S::giulia.pedonese@cnr.it::b7fd581c-332c-43d0-8378-0107a144a4e5" providerId="AD" clId="Web-{EF059FE9-F7EE-754E-4477-D177A6835619}" dt="2024-04-29T14:19:09.322" v="131" actId="1076"/>
          <ac:picMkLst>
            <pc:docMk/>
            <pc:sldMk cId="221848107" sldId="342"/>
            <ac:picMk id="7" creationId="{894C56E1-3197-6AB4-8826-0266387C5ED7}"/>
          </ac:picMkLst>
        </pc:picChg>
        <pc:picChg chg="add mod">
          <ac:chgData name="GIULIA PEDONESE" userId="S::giulia.pedonese@cnr.it::b7fd581c-332c-43d0-8378-0107a144a4e5" providerId="AD" clId="Web-{EF059FE9-F7EE-754E-4477-D177A6835619}" dt="2024-04-29T14:19:11.588" v="132" actId="1076"/>
          <ac:picMkLst>
            <pc:docMk/>
            <pc:sldMk cId="221848107" sldId="342"/>
            <ac:picMk id="9" creationId="{9060D1FD-903B-DB80-0307-33F49B5D52D9}"/>
          </ac:picMkLst>
        </pc:picChg>
      </pc:sldChg>
      <pc:sldChg chg="addSp delSp modSp add replId">
        <pc:chgData name="GIULIA PEDONESE" userId="S::giulia.pedonese@cnr.it::b7fd581c-332c-43d0-8378-0107a144a4e5" providerId="AD" clId="Web-{EF059FE9-F7EE-754E-4477-D177A6835619}" dt="2024-04-29T14:25:17.380" v="203"/>
        <pc:sldMkLst>
          <pc:docMk/>
          <pc:sldMk cId="3404255131" sldId="343"/>
        </pc:sldMkLst>
        <pc:spChg chg="del">
          <ac:chgData name="GIULIA PEDONESE" userId="S::giulia.pedonese@cnr.it::b7fd581c-332c-43d0-8378-0107a144a4e5" providerId="AD" clId="Web-{EF059FE9-F7EE-754E-4477-D177A6835619}" dt="2024-04-29T14:20:10.261" v="150"/>
          <ac:spMkLst>
            <pc:docMk/>
            <pc:sldMk cId="3404255131" sldId="343"/>
            <ac:spMk id="5" creationId="{8081C8F0-FF70-6634-690E-A080C3D1DCB7}"/>
          </ac:spMkLst>
        </pc:spChg>
        <pc:spChg chg="add mod">
          <ac:chgData name="GIULIA PEDONESE" userId="S::giulia.pedonese@cnr.it::b7fd581c-332c-43d0-8378-0107a144a4e5" providerId="AD" clId="Web-{EF059FE9-F7EE-754E-4477-D177A6835619}" dt="2024-04-29T14:20:20.355" v="155" actId="1076"/>
          <ac:spMkLst>
            <pc:docMk/>
            <pc:sldMk cId="3404255131" sldId="343"/>
            <ac:spMk id="8" creationId="{94677F9C-15CA-845D-9A77-B5203C865AFD}"/>
          </ac:spMkLst>
        </pc:spChg>
        <pc:picChg chg="add mod">
          <ac:chgData name="GIULIA PEDONESE" userId="S::giulia.pedonese@cnr.it::b7fd581c-332c-43d0-8378-0107a144a4e5" providerId="AD" clId="Web-{EF059FE9-F7EE-754E-4477-D177A6835619}" dt="2024-04-29T14:20:25.652" v="156" actId="1076"/>
          <ac:picMkLst>
            <pc:docMk/>
            <pc:sldMk cId="3404255131" sldId="343"/>
            <ac:picMk id="4" creationId="{281D9537-4D31-BD6D-F5EE-57A8660FEFB3}"/>
          </ac:picMkLst>
        </pc:picChg>
        <pc:picChg chg="del">
          <ac:chgData name="GIULIA PEDONESE" userId="S::giulia.pedonese@cnr.it::b7fd581c-332c-43d0-8378-0107a144a4e5" providerId="AD" clId="Web-{EF059FE9-F7EE-754E-4477-D177A6835619}" dt="2024-04-29T14:20:10.261" v="149"/>
          <ac:picMkLst>
            <pc:docMk/>
            <pc:sldMk cId="3404255131" sldId="343"/>
            <ac:picMk id="7" creationId="{894C56E1-3197-6AB4-8826-0266387C5ED7}"/>
          </ac:picMkLst>
        </pc:picChg>
        <pc:picChg chg="del">
          <ac:chgData name="GIULIA PEDONESE" userId="S::giulia.pedonese@cnr.it::b7fd581c-332c-43d0-8378-0107a144a4e5" providerId="AD" clId="Web-{EF059FE9-F7EE-754E-4477-D177A6835619}" dt="2024-04-29T14:20:10.261" v="148"/>
          <ac:picMkLst>
            <pc:docMk/>
            <pc:sldMk cId="3404255131" sldId="343"/>
            <ac:picMk id="9" creationId="{9060D1FD-903B-DB80-0307-33F49B5D52D9}"/>
          </ac:picMkLst>
        </pc:picChg>
        <pc:picChg chg="add mod">
          <ac:chgData name="GIULIA PEDONESE" userId="S::giulia.pedonese@cnr.it::b7fd581c-332c-43d0-8378-0107a144a4e5" providerId="AD" clId="Web-{EF059FE9-F7EE-754E-4477-D177A6835619}" dt="2024-04-29T14:20:29.231" v="157" actId="1076"/>
          <ac:picMkLst>
            <pc:docMk/>
            <pc:sldMk cId="3404255131" sldId="343"/>
            <ac:picMk id="11" creationId="{D494130B-7E34-B245-2344-809847CA8D32}"/>
          </ac:picMkLst>
        </pc:picChg>
        <pc:cxnChg chg="add del">
          <ac:chgData name="GIULIA PEDONESE" userId="S::giulia.pedonese@cnr.it::b7fd581c-332c-43d0-8378-0107a144a4e5" providerId="AD" clId="Web-{EF059FE9-F7EE-754E-4477-D177A6835619}" dt="2024-04-29T14:25:17.380" v="203"/>
          <ac:cxnSpMkLst>
            <pc:docMk/>
            <pc:sldMk cId="3404255131" sldId="343"/>
            <ac:cxnSpMk id="13" creationId="{C693485E-AF85-2DDA-468F-F007BC84F3F2}"/>
          </ac:cxnSpMkLst>
        </pc:cxnChg>
      </pc:sldChg>
      <pc:sldChg chg="addSp delSp modSp add replId">
        <pc:chgData name="GIULIA PEDONESE" userId="S::giulia.pedonese@cnr.it::b7fd581c-332c-43d0-8378-0107a144a4e5" providerId="AD" clId="Web-{EF059FE9-F7EE-754E-4477-D177A6835619}" dt="2024-04-29T14:26:25.648" v="225" actId="1076"/>
        <pc:sldMkLst>
          <pc:docMk/>
          <pc:sldMk cId="3059784755" sldId="344"/>
        </pc:sldMkLst>
        <pc:spChg chg="add mod">
          <ac:chgData name="GIULIA PEDONESE" userId="S::giulia.pedonese@cnr.it::b7fd581c-332c-43d0-8378-0107a144a4e5" providerId="AD" clId="Web-{EF059FE9-F7EE-754E-4477-D177A6835619}" dt="2024-04-29T14:26:25.538" v="224" actId="1076"/>
          <ac:spMkLst>
            <pc:docMk/>
            <pc:sldMk cId="3059784755" sldId="344"/>
            <ac:spMk id="7" creationId="{ECA8C804-5FD7-7F8A-E5D2-45480752BC20}"/>
          </ac:spMkLst>
        </pc:spChg>
        <pc:spChg chg="del mod">
          <ac:chgData name="GIULIA PEDONESE" userId="S::giulia.pedonese@cnr.it::b7fd581c-332c-43d0-8378-0107a144a4e5" providerId="AD" clId="Web-{EF059FE9-F7EE-754E-4477-D177A6835619}" dt="2024-04-29T14:26:17.038" v="218"/>
          <ac:spMkLst>
            <pc:docMk/>
            <pc:sldMk cId="3059784755" sldId="344"/>
            <ac:spMk id="8" creationId="{94677F9C-15CA-845D-9A77-B5203C865AFD}"/>
          </ac:spMkLst>
        </pc:spChg>
        <pc:picChg chg="del">
          <ac:chgData name="GIULIA PEDONESE" userId="S::giulia.pedonese@cnr.it::b7fd581c-332c-43d0-8378-0107a144a4e5" providerId="AD" clId="Web-{EF059FE9-F7EE-754E-4477-D177A6835619}" dt="2024-04-29T14:26:17.038" v="219"/>
          <ac:picMkLst>
            <pc:docMk/>
            <pc:sldMk cId="3059784755" sldId="344"/>
            <ac:picMk id="4" creationId="{281D9537-4D31-BD6D-F5EE-57A8660FEFB3}"/>
          </ac:picMkLst>
        </pc:picChg>
        <pc:picChg chg="add mod">
          <ac:chgData name="GIULIA PEDONESE" userId="S::giulia.pedonese@cnr.it::b7fd581c-332c-43d0-8378-0107a144a4e5" providerId="AD" clId="Web-{EF059FE9-F7EE-754E-4477-D177A6835619}" dt="2024-04-29T14:26:25.648" v="225" actId="1076"/>
          <ac:picMkLst>
            <pc:docMk/>
            <pc:sldMk cId="3059784755" sldId="344"/>
            <ac:picMk id="5" creationId="{EDCEFC5A-7140-9987-62C5-2BFCA372EB53}"/>
          </ac:picMkLst>
        </pc:picChg>
        <pc:picChg chg="del">
          <ac:chgData name="GIULIA PEDONESE" userId="S::giulia.pedonese@cnr.it::b7fd581c-332c-43d0-8378-0107a144a4e5" providerId="AD" clId="Web-{EF059FE9-F7EE-754E-4477-D177A6835619}" dt="2024-04-29T14:26:17.038" v="217"/>
          <ac:picMkLst>
            <pc:docMk/>
            <pc:sldMk cId="3059784755" sldId="344"/>
            <ac:picMk id="11" creationId="{D494130B-7E34-B245-2344-809847CA8D32}"/>
          </ac:picMkLst>
        </pc:picChg>
      </pc:sldChg>
      <pc:sldChg chg="addSp delSp modSp add replId">
        <pc:chgData name="GIULIA PEDONESE" userId="S::giulia.pedonese@cnr.it::b7fd581c-332c-43d0-8378-0107a144a4e5" providerId="AD" clId="Web-{EF059FE9-F7EE-754E-4477-D177A6835619}" dt="2024-04-29T14:27:19.181" v="256" actId="1076"/>
        <pc:sldMkLst>
          <pc:docMk/>
          <pc:sldMk cId="110991164" sldId="345"/>
        </pc:sldMkLst>
        <pc:spChg chg="add mod">
          <ac:chgData name="GIULIA PEDONESE" userId="S::giulia.pedonese@cnr.it::b7fd581c-332c-43d0-8378-0107a144a4e5" providerId="AD" clId="Web-{EF059FE9-F7EE-754E-4477-D177A6835619}" dt="2024-04-29T14:27:19.118" v="252" actId="1076"/>
          <ac:spMkLst>
            <pc:docMk/>
            <pc:sldMk cId="110991164" sldId="345"/>
            <ac:spMk id="4" creationId="{1B0F63B2-A869-372C-5186-D3B45B8F9BDF}"/>
          </ac:spMkLst>
        </pc:spChg>
        <pc:spChg chg="add del">
          <ac:chgData name="GIULIA PEDONESE" userId="S::giulia.pedonese@cnr.it::b7fd581c-332c-43d0-8378-0107a144a4e5" providerId="AD" clId="Web-{EF059FE9-F7EE-754E-4477-D177A6835619}" dt="2024-04-29T14:27:11.712" v="245"/>
          <ac:spMkLst>
            <pc:docMk/>
            <pc:sldMk cId="110991164" sldId="345"/>
            <ac:spMk id="7" creationId="{ECA8C804-5FD7-7F8A-E5D2-45480752BC20}"/>
          </ac:spMkLst>
        </pc:spChg>
        <pc:spChg chg="add mod">
          <ac:chgData name="GIULIA PEDONESE" userId="S::giulia.pedonese@cnr.it::b7fd581c-332c-43d0-8378-0107a144a4e5" providerId="AD" clId="Web-{EF059FE9-F7EE-754E-4477-D177A6835619}" dt="2024-04-29T14:27:19.165" v="254" actId="1076"/>
          <ac:spMkLst>
            <pc:docMk/>
            <pc:sldMk cId="110991164" sldId="345"/>
            <ac:spMk id="10" creationId="{0697D6C2-2C55-57C3-20BC-839060E294E9}"/>
          </ac:spMkLst>
        </pc:spChg>
        <pc:spChg chg="add mod">
          <ac:chgData name="GIULIA PEDONESE" userId="S::giulia.pedonese@cnr.it::b7fd581c-332c-43d0-8378-0107a144a4e5" providerId="AD" clId="Web-{EF059FE9-F7EE-754E-4477-D177A6835619}" dt="2024-04-29T14:27:19.165" v="255" actId="1076"/>
          <ac:spMkLst>
            <pc:docMk/>
            <pc:sldMk cId="110991164" sldId="345"/>
            <ac:spMk id="12" creationId="{A60074EE-687B-5C9E-88B5-89B2D80EF290}"/>
          </ac:spMkLst>
        </pc:spChg>
        <pc:spChg chg="add mod">
          <ac:chgData name="GIULIA PEDONESE" userId="S::giulia.pedonese@cnr.it::b7fd581c-332c-43d0-8378-0107a144a4e5" providerId="AD" clId="Web-{EF059FE9-F7EE-754E-4477-D177A6835619}" dt="2024-04-29T14:27:19.181" v="256" actId="1076"/>
          <ac:spMkLst>
            <pc:docMk/>
            <pc:sldMk cId="110991164" sldId="345"/>
            <ac:spMk id="14" creationId="{EC2B62B1-AC8F-F3D2-EE84-31DC7515EBC3}"/>
          </ac:spMkLst>
        </pc:spChg>
        <pc:picChg chg="add del">
          <ac:chgData name="GIULIA PEDONESE" userId="S::giulia.pedonese@cnr.it::b7fd581c-332c-43d0-8378-0107a144a4e5" providerId="AD" clId="Web-{EF059FE9-F7EE-754E-4477-D177A6835619}" dt="2024-04-29T14:27:08.540" v="242"/>
          <ac:picMkLst>
            <pc:docMk/>
            <pc:sldMk cId="110991164" sldId="345"/>
            <ac:picMk id="2" creationId="{20C620E2-DCF7-9980-82FA-320E29540F43}"/>
          </ac:picMkLst>
        </pc:picChg>
        <pc:picChg chg="add del">
          <ac:chgData name="GIULIA PEDONESE" userId="S::giulia.pedonese@cnr.it::b7fd581c-332c-43d0-8378-0107a144a4e5" providerId="AD" clId="Web-{EF059FE9-F7EE-754E-4477-D177A6835619}" dt="2024-04-29T14:27:11.712" v="246"/>
          <ac:picMkLst>
            <pc:docMk/>
            <pc:sldMk cId="110991164" sldId="345"/>
            <ac:picMk id="5" creationId="{EDCEFC5A-7140-9987-62C5-2BFCA372EB53}"/>
          </ac:picMkLst>
        </pc:picChg>
        <pc:picChg chg="add mod">
          <ac:chgData name="GIULIA PEDONESE" userId="S::giulia.pedonese@cnr.it::b7fd581c-332c-43d0-8378-0107a144a4e5" providerId="AD" clId="Web-{EF059FE9-F7EE-754E-4477-D177A6835619}" dt="2024-04-29T14:27:19.149" v="253" actId="1076"/>
          <ac:picMkLst>
            <pc:docMk/>
            <pc:sldMk cId="110991164" sldId="345"/>
            <ac:picMk id="8" creationId="{9C0EE1AE-7DC5-348C-1CED-6FE126820AB8}"/>
          </ac:picMkLst>
        </pc:picChg>
      </pc:sldChg>
      <pc:sldChg chg="addSp delSp modSp add replId">
        <pc:chgData name="GIULIA PEDONESE" userId="S::giulia.pedonese@cnr.it::b7fd581c-332c-43d0-8378-0107a144a4e5" providerId="AD" clId="Web-{EF059FE9-F7EE-754E-4477-D177A6835619}" dt="2024-04-29T14:28:36.198" v="295" actId="1076"/>
        <pc:sldMkLst>
          <pc:docMk/>
          <pc:sldMk cId="2273435614" sldId="346"/>
        </pc:sldMkLst>
        <pc:spChg chg="del">
          <ac:chgData name="GIULIA PEDONESE" userId="S::giulia.pedonese@cnr.it::b7fd581c-332c-43d0-8378-0107a144a4e5" providerId="AD" clId="Web-{EF059FE9-F7EE-754E-4477-D177A6835619}" dt="2024-04-29T14:28:21.432" v="287"/>
          <ac:spMkLst>
            <pc:docMk/>
            <pc:sldMk cId="2273435614" sldId="346"/>
            <ac:spMk id="4" creationId="{1B0F63B2-A869-372C-5186-D3B45B8F9BDF}"/>
          </ac:spMkLst>
        </pc:spChg>
        <pc:spChg chg="add mod">
          <ac:chgData name="GIULIA PEDONESE" userId="S::giulia.pedonese@cnr.it::b7fd581c-332c-43d0-8378-0107a144a4e5" providerId="AD" clId="Web-{EF059FE9-F7EE-754E-4477-D177A6835619}" dt="2024-04-29T14:28:36.198" v="295" actId="1076"/>
          <ac:spMkLst>
            <pc:docMk/>
            <pc:sldMk cId="2273435614" sldId="346"/>
            <ac:spMk id="5" creationId="{589EFF7D-4D3A-6734-2BC0-E85B2B9AD0B6}"/>
          </ac:spMkLst>
        </pc:spChg>
        <pc:spChg chg="del">
          <ac:chgData name="GIULIA PEDONESE" userId="S::giulia.pedonese@cnr.it::b7fd581c-332c-43d0-8378-0107a144a4e5" providerId="AD" clId="Web-{EF059FE9-F7EE-754E-4477-D177A6835619}" dt="2024-04-29T14:28:21.432" v="285"/>
          <ac:spMkLst>
            <pc:docMk/>
            <pc:sldMk cId="2273435614" sldId="346"/>
            <ac:spMk id="10" creationId="{0697D6C2-2C55-57C3-20BC-839060E294E9}"/>
          </ac:spMkLst>
        </pc:spChg>
        <pc:spChg chg="del">
          <ac:chgData name="GIULIA PEDONESE" userId="S::giulia.pedonese@cnr.it::b7fd581c-332c-43d0-8378-0107a144a4e5" providerId="AD" clId="Web-{EF059FE9-F7EE-754E-4477-D177A6835619}" dt="2024-04-29T14:28:21.432" v="284"/>
          <ac:spMkLst>
            <pc:docMk/>
            <pc:sldMk cId="2273435614" sldId="346"/>
            <ac:spMk id="12" creationId="{A60074EE-687B-5C9E-88B5-89B2D80EF290}"/>
          </ac:spMkLst>
        </pc:spChg>
        <pc:spChg chg="del">
          <ac:chgData name="GIULIA PEDONESE" userId="S::giulia.pedonese@cnr.it::b7fd581c-332c-43d0-8378-0107a144a4e5" providerId="AD" clId="Web-{EF059FE9-F7EE-754E-4477-D177A6835619}" dt="2024-04-29T14:28:21.432" v="283"/>
          <ac:spMkLst>
            <pc:docMk/>
            <pc:sldMk cId="2273435614" sldId="346"/>
            <ac:spMk id="14" creationId="{EC2B62B1-AC8F-F3D2-EE84-31DC7515EBC3}"/>
          </ac:spMkLst>
        </pc:spChg>
        <pc:grpChg chg="add mod">
          <ac:chgData name="GIULIA PEDONESE" userId="S::giulia.pedonese@cnr.it::b7fd581c-332c-43d0-8378-0107a144a4e5" providerId="AD" clId="Web-{EF059FE9-F7EE-754E-4477-D177A6835619}" dt="2024-04-29T14:28:32.355" v="294" actId="1076"/>
          <ac:grpSpMkLst>
            <pc:docMk/>
            <pc:sldMk cId="2273435614" sldId="346"/>
            <ac:grpSpMk id="18" creationId="{B68BFF0A-B723-4455-4AED-5E0D9C96012E}"/>
          </ac:grpSpMkLst>
        </pc:grpChg>
        <pc:picChg chg="del">
          <ac:chgData name="GIULIA PEDONESE" userId="S::giulia.pedonese@cnr.it::b7fd581c-332c-43d0-8378-0107a144a4e5" providerId="AD" clId="Web-{EF059FE9-F7EE-754E-4477-D177A6835619}" dt="2024-04-29T14:28:21.432" v="286"/>
          <ac:picMkLst>
            <pc:docMk/>
            <pc:sldMk cId="2273435614" sldId="346"/>
            <ac:picMk id="8" creationId="{9C0EE1AE-7DC5-348C-1CED-6FE126820AB8}"/>
          </ac:picMkLst>
        </pc:picChg>
      </pc:sldChg>
      <pc:sldChg chg="addSp delSp modSp add replId">
        <pc:chgData name="GIULIA PEDONESE" userId="S::giulia.pedonese@cnr.it::b7fd581c-332c-43d0-8378-0107a144a4e5" providerId="AD" clId="Web-{EF059FE9-F7EE-754E-4477-D177A6835619}" dt="2024-04-29T14:29:35.966" v="330" actId="14100"/>
        <pc:sldMkLst>
          <pc:docMk/>
          <pc:sldMk cId="3237822610" sldId="347"/>
        </pc:sldMkLst>
        <pc:spChg chg="add mod">
          <ac:chgData name="GIULIA PEDONESE" userId="S::giulia.pedonese@cnr.it::b7fd581c-332c-43d0-8378-0107a144a4e5" providerId="AD" clId="Web-{EF059FE9-F7EE-754E-4477-D177A6835619}" dt="2024-04-29T14:29:35.966" v="330" actId="14100"/>
          <ac:spMkLst>
            <pc:docMk/>
            <pc:sldMk cId="3237822610" sldId="347"/>
            <ac:spMk id="4" creationId="{B5FA3F95-D0AB-6ED1-3C1D-548490ABFCBB}"/>
          </ac:spMkLst>
        </pc:spChg>
        <pc:spChg chg="del">
          <ac:chgData name="GIULIA PEDONESE" userId="S::giulia.pedonese@cnr.it::b7fd581c-332c-43d0-8378-0107a144a4e5" providerId="AD" clId="Web-{EF059FE9-F7EE-754E-4477-D177A6835619}" dt="2024-04-29T14:29:20.637" v="318"/>
          <ac:spMkLst>
            <pc:docMk/>
            <pc:sldMk cId="3237822610" sldId="347"/>
            <ac:spMk id="5" creationId="{589EFF7D-4D3A-6734-2BC0-E85B2B9AD0B6}"/>
          </ac:spMkLst>
        </pc:spChg>
        <pc:grpChg chg="del">
          <ac:chgData name="GIULIA PEDONESE" userId="S::giulia.pedonese@cnr.it::b7fd581c-332c-43d0-8378-0107a144a4e5" providerId="AD" clId="Web-{EF059FE9-F7EE-754E-4477-D177A6835619}" dt="2024-04-29T14:29:20.637" v="317"/>
          <ac:grpSpMkLst>
            <pc:docMk/>
            <pc:sldMk cId="3237822610" sldId="347"/>
            <ac:grpSpMk id="18" creationId="{B68BFF0A-B723-4455-4AED-5E0D9C96012E}"/>
          </ac:grpSpMkLst>
        </pc:grpChg>
        <pc:picChg chg="add mod">
          <ac:chgData name="GIULIA PEDONESE" userId="S::giulia.pedonese@cnr.it::b7fd581c-332c-43d0-8378-0107a144a4e5" providerId="AD" clId="Web-{EF059FE9-F7EE-754E-4477-D177A6835619}" dt="2024-04-29T14:29:35.966" v="329" actId="14100"/>
          <ac:picMkLst>
            <pc:docMk/>
            <pc:sldMk cId="3237822610" sldId="347"/>
            <ac:picMk id="8" creationId="{000C22E3-1CB9-FD84-1D18-95EC2BEF5D77}"/>
          </ac:picMkLst>
        </pc:picChg>
      </pc:sldChg>
    </pc:docChg>
  </pc:docChgLst>
  <pc:docChgLst>
    <pc:chgData name="GIULIA PEDONESE" userId="b7fd581c-332c-43d0-8378-0107a144a4e5" providerId="ADAL" clId="{3516B327-F60F-49E1-A1FC-C578B3BC86EF}"/>
    <pc:docChg chg="undo custSel addSld delSld modSld sldOrd">
      <pc:chgData name="GIULIA PEDONESE" userId="b7fd581c-332c-43d0-8378-0107a144a4e5" providerId="ADAL" clId="{3516B327-F60F-49E1-A1FC-C578B3BC86EF}" dt="2024-04-29T11:27:56.871" v="1971" actId="47"/>
      <pc:docMkLst>
        <pc:docMk/>
      </pc:docMkLst>
      <pc:sldChg chg="delSp modSp mod">
        <pc:chgData name="GIULIA PEDONESE" userId="b7fd581c-332c-43d0-8378-0107a144a4e5" providerId="ADAL" clId="{3516B327-F60F-49E1-A1FC-C578B3BC86EF}" dt="2024-04-29T10:53:56.710" v="266" actId="255"/>
        <pc:sldMkLst>
          <pc:docMk/>
          <pc:sldMk cId="0" sldId="258"/>
        </pc:sldMkLst>
        <pc:spChg chg="mod">
          <ac:chgData name="GIULIA PEDONESE" userId="b7fd581c-332c-43d0-8378-0107a144a4e5" providerId="ADAL" clId="{3516B327-F60F-49E1-A1FC-C578B3BC86EF}" dt="2024-04-29T10:53:56.710" v="266" actId="255"/>
          <ac:spMkLst>
            <pc:docMk/>
            <pc:sldMk cId="0" sldId="258"/>
            <ac:spMk id="22" creationId="{BA485454-548B-D82A-7DFA-90A51BDE6DBB}"/>
          </ac:spMkLst>
        </pc:spChg>
        <pc:cxnChg chg="del">
          <ac:chgData name="GIULIA PEDONESE" userId="b7fd581c-332c-43d0-8378-0107a144a4e5" providerId="ADAL" clId="{3516B327-F60F-49E1-A1FC-C578B3BC86EF}" dt="2024-04-29T10:51:58.934" v="243" actId="478"/>
          <ac:cxnSpMkLst>
            <pc:docMk/>
            <pc:sldMk cId="0" sldId="258"/>
            <ac:cxnSpMk id="12" creationId="{C5E996A5-A0E1-6570-6932-E30806CB6CFD}"/>
          </ac:cxnSpMkLst>
        </pc:cxnChg>
      </pc:sldChg>
      <pc:sldChg chg="del">
        <pc:chgData name="GIULIA PEDONESE" userId="b7fd581c-332c-43d0-8378-0107a144a4e5" providerId="ADAL" clId="{3516B327-F60F-49E1-A1FC-C578B3BC86EF}" dt="2024-04-29T11:16:26.800" v="1183" actId="47"/>
        <pc:sldMkLst>
          <pc:docMk/>
          <pc:sldMk cId="237438678" sldId="264"/>
        </pc:sldMkLst>
      </pc:sldChg>
      <pc:sldChg chg="del">
        <pc:chgData name="GIULIA PEDONESE" userId="b7fd581c-332c-43d0-8378-0107a144a4e5" providerId="ADAL" clId="{3516B327-F60F-49E1-A1FC-C578B3BC86EF}" dt="2024-04-29T11:16:14.058" v="1181" actId="47"/>
        <pc:sldMkLst>
          <pc:docMk/>
          <pc:sldMk cId="3628744790" sldId="271"/>
        </pc:sldMkLst>
      </pc:sldChg>
      <pc:sldChg chg="add del">
        <pc:chgData name="GIULIA PEDONESE" userId="b7fd581c-332c-43d0-8378-0107a144a4e5" providerId="ADAL" clId="{3516B327-F60F-49E1-A1FC-C578B3BC86EF}" dt="2024-04-29T11:18:02.378" v="1189" actId="2696"/>
        <pc:sldMkLst>
          <pc:docMk/>
          <pc:sldMk cId="1958652142" sldId="281"/>
        </pc:sldMkLst>
      </pc:sldChg>
      <pc:sldChg chg="modSp mod">
        <pc:chgData name="GIULIA PEDONESE" userId="b7fd581c-332c-43d0-8378-0107a144a4e5" providerId="ADAL" clId="{3516B327-F60F-49E1-A1FC-C578B3BC86EF}" dt="2024-04-29T11:27:52.816" v="1970" actId="20577"/>
        <pc:sldMkLst>
          <pc:docMk/>
          <pc:sldMk cId="2083704426" sldId="287"/>
        </pc:sldMkLst>
        <pc:spChg chg="mod">
          <ac:chgData name="GIULIA PEDONESE" userId="b7fd581c-332c-43d0-8378-0107a144a4e5" providerId="ADAL" clId="{3516B327-F60F-49E1-A1FC-C578B3BC86EF}" dt="2024-04-29T11:27:52.816" v="1970" actId="20577"/>
          <ac:spMkLst>
            <pc:docMk/>
            <pc:sldMk cId="2083704426" sldId="287"/>
            <ac:spMk id="22" creationId="{BA485454-548B-D82A-7DFA-90A51BDE6DBB}"/>
          </ac:spMkLst>
        </pc:spChg>
        <pc:spChg chg="mod">
          <ac:chgData name="GIULIA PEDONESE" userId="b7fd581c-332c-43d0-8378-0107a144a4e5" providerId="ADAL" clId="{3516B327-F60F-49E1-A1FC-C578B3BC86EF}" dt="2024-04-29T11:27:22.200" v="1950" actId="20577"/>
          <ac:spMkLst>
            <pc:docMk/>
            <pc:sldMk cId="2083704426" sldId="287"/>
            <ac:spMk id="66" creationId="{00000000-0000-0000-0000-000000000000}"/>
          </ac:spMkLst>
        </pc:spChg>
      </pc:sldChg>
      <pc:sldChg chg="delSp modSp mod">
        <pc:chgData name="GIULIA PEDONESE" userId="b7fd581c-332c-43d0-8378-0107a144a4e5" providerId="ADAL" clId="{3516B327-F60F-49E1-A1FC-C578B3BC86EF}" dt="2024-04-29T11:25:08.719" v="1896" actId="13926"/>
        <pc:sldMkLst>
          <pc:docMk/>
          <pc:sldMk cId="4137929614" sldId="288"/>
        </pc:sldMkLst>
        <pc:spChg chg="mod">
          <ac:chgData name="GIULIA PEDONESE" userId="b7fd581c-332c-43d0-8378-0107a144a4e5" providerId="ADAL" clId="{3516B327-F60F-49E1-A1FC-C578B3BC86EF}" dt="2024-04-29T11:25:08.719" v="1896" actId="13926"/>
          <ac:spMkLst>
            <pc:docMk/>
            <pc:sldMk cId="4137929614" sldId="288"/>
            <ac:spMk id="22" creationId="{BA485454-548B-D82A-7DFA-90A51BDE6DBB}"/>
          </ac:spMkLst>
        </pc:spChg>
        <pc:grpChg chg="del">
          <ac:chgData name="GIULIA PEDONESE" userId="b7fd581c-332c-43d0-8378-0107a144a4e5" providerId="ADAL" clId="{3516B327-F60F-49E1-A1FC-C578B3BC86EF}" dt="2024-04-29T11:24:51.457" v="1827" actId="478"/>
          <ac:grpSpMkLst>
            <pc:docMk/>
            <pc:sldMk cId="4137929614" sldId="288"/>
            <ac:grpSpMk id="9" creationId="{E5A28A52-4A12-6376-EDC6-A42C4EB15B66}"/>
          </ac:grpSpMkLst>
        </pc:grpChg>
        <pc:cxnChg chg="del">
          <ac:chgData name="GIULIA PEDONESE" userId="b7fd581c-332c-43d0-8378-0107a144a4e5" providerId="ADAL" clId="{3516B327-F60F-49E1-A1FC-C578B3BC86EF}" dt="2024-04-29T11:24:53.173" v="1828" actId="478"/>
          <ac:cxnSpMkLst>
            <pc:docMk/>
            <pc:sldMk cId="4137929614" sldId="288"/>
            <ac:cxnSpMk id="12" creationId="{C5E996A5-A0E1-6570-6932-E30806CB6CFD}"/>
          </ac:cxnSpMkLst>
        </pc:cxnChg>
      </pc:sldChg>
      <pc:sldChg chg="delSp modSp del mod">
        <pc:chgData name="GIULIA PEDONESE" userId="b7fd581c-332c-43d0-8378-0107a144a4e5" providerId="ADAL" clId="{3516B327-F60F-49E1-A1FC-C578B3BC86EF}" dt="2024-04-29T11:27:56.871" v="1971" actId="47"/>
        <pc:sldMkLst>
          <pc:docMk/>
          <pc:sldMk cId="846131407" sldId="299"/>
        </pc:sldMkLst>
        <pc:spChg chg="mod">
          <ac:chgData name="GIULIA PEDONESE" userId="b7fd581c-332c-43d0-8378-0107a144a4e5" providerId="ADAL" clId="{3516B327-F60F-49E1-A1FC-C578B3BC86EF}" dt="2024-04-29T11:27:14.602" v="1925" actId="20577"/>
          <ac:spMkLst>
            <pc:docMk/>
            <pc:sldMk cId="846131407" sldId="299"/>
            <ac:spMk id="22" creationId="{BA485454-548B-D82A-7DFA-90A51BDE6DBB}"/>
          </ac:spMkLst>
        </pc:spChg>
        <pc:spChg chg="mod">
          <ac:chgData name="GIULIA PEDONESE" userId="b7fd581c-332c-43d0-8378-0107a144a4e5" providerId="ADAL" clId="{3516B327-F60F-49E1-A1FC-C578B3BC86EF}" dt="2024-04-29T11:27:11.370" v="1923" actId="20577"/>
          <ac:spMkLst>
            <pc:docMk/>
            <pc:sldMk cId="846131407" sldId="299"/>
            <ac:spMk id="66" creationId="{00000000-0000-0000-0000-000000000000}"/>
          </ac:spMkLst>
        </pc:spChg>
        <pc:grpChg chg="del">
          <ac:chgData name="GIULIA PEDONESE" userId="b7fd581c-332c-43d0-8378-0107a144a4e5" providerId="ADAL" clId="{3516B327-F60F-49E1-A1FC-C578B3BC86EF}" dt="2024-04-29T11:26:58.344" v="1897" actId="478"/>
          <ac:grpSpMkLst>
            <pc:docMk/>
            <pc:sldMk cId="846131407" sldId="299"/>
            <ac:grpSpMk id="9" creationId="{E5A28A52-4A12-6376-EDC6-A42C4EB15B66}"/>
          </ac:grpSpMkLst>
        </pc:grpChg>
        <pc:cxnChg chg="del">
          <ac:chgData name="GIULIA PEDONESE" userId="b7fd581c-332c-43d0-8378-0107a144a4e5" providerId="ADAL" clId="{3516B327-F60F-49E1-A1FC-C578B3BC86EF}" dt="2024-04-29T11:26:59.728" v="1898" actId="478"/>
          <ac:cxnSpMkLst>
            <pc:docMk/>
            <pc:sldMk cId="846131407" sldId="299"/>
            <ac:cxnSpMk id="12" creationId="{C5E996A5-A0E1-6570-6932-E30806CB6CFD}"/>
          </ac:cxnSpMkLst>
        </pc:cxnChg>
      </pc:sldChg>
      <pc:sldChg chg="modSp mod">
        <pc:chgData name="GIULIA PEDONESE" userId="b7fd581c-332c-43d0-8378-0107a144a4e5" providerId="ADAL" clId="{3516B327-F60F-49E1-A1FC-C578B3BC86EF}" dt="2024-04-29T11:16:43.710" v="1185" actId="113"/>
        <pc:sldMkLst>
          <pc:docMk/>
          <pc:sldMk cId="2460271014" sldId="304"/>
        </pc:sldMkLst>
        <pc:spChg chg="mod">
          <ac:chgData name="GIULIA PEDONESE" userId="b7fd581c-332c-43d0-8378-0107a144a4e5" providerId="ADAL" clId="{3516B327-F60F-49E1-A1FC-C578B3BC86EF}" dt="2024-04-29T11:16:43.710" v="1185" actId="113"/>
          <ac:spMkLst>
            <pc:docMk/>
            <pc:sldMk cId="2460271014" sldId="304"/>
            <ac:spMk id="22" creationId="{BA485454-548B-D82A-7DFA-90A51BDE6DBB}"/>
          </ac:spMkLst>
        </pc:spChg>
      </pc:sldChg>
      <pc:sldChg chg="del">
        <pc:chgData name="GIULIA PEDONESE" userId="b7fd581c-332c-43d0-8378-0107a144a4e5" providerId="ADAL" clId="{3516B327-F60F-49E1-A1FC-C578B3BC86EF}" dt="2024-04-29T11:16:16.440" v="1182" actId="47"/>
        <pc:sldMkLst>
          <pc:docMk/>
          <pc:sldMk cId="4013908433" sldId="305"/>
        </pc:sldMkLst>
      </pc:sldChg>
      <pc:sldChg chg="delSp modSp mod">
        <pc:chgData name="GIULIA PEDONESE" userId="b7fd581c-332c-43d0-8378-0107a144a4e5" providerId="ADAL" clId="{3516B327-F60F-49E1-A1FC-C578B3BC86EF}" dt="2024-04-29T11:23:59.862" v="1824" actId="20577"/>
        <pc:sldMkLst>
          <pc:docMk/>
          <pc:sldMk cId="44177941" sldId="309"/>
        </pc:sldMkLst>
        <pc:spChg chg="mod">
          <ac:chgData name="GIULIA PEDONESE" userId="b7fd581c-332c-43d0-8378-0107a144a4e5" providerId="ADAL" clId="{3516B327-F60F-49E1-A1FC-C578B3BC86EF}" dt="2024-04-29T11:20:42.453" v="1484" actId="20577"/>
          <ac:spMkLst>
            <pc:docMk/>
            <pc:sldMk cId="44177941" sldId="309"/>
            <ac:spMk id="22" creationId="{BA485454-548B-D82A-7DFA-90A51BDE6DBB}"/>
          </ac:spMkLst>
        </pc:spChg>
        <pc:spChg chg="mod">
          <ac:chgData name="GIULIA PEDONESE" userId="b7fd581c-332c-43d0-8378-0107a144a4e5" providerId="ADAL" clId="{3516B327-F60F-49E1-A1FC-C578B3BC86EF}" dt="2024-04-29T11:23:59.862" v="1824" actId="20577"/>
          <ac:spMkLst>
            <pc:docMk/>
            <pc:sldMk cId="44177941" sldId="309"/>
            <ac:spMk id="66" creationId="{00000000-0000-0000-0000-000000000000}"/>
          </ac:spMkLst>
        </pc:spChg>
        <pc:grpChg chg="del">
          <ac:chgData name="GIULIA PEDONESE" userId="b7fd581c-332c-43d0-8378-0107a144a4e5" providerId="ADAL" clId="{3516B327-F60F-49E1-A1FC-C578B3BC86EF}" dt="2024-04-29T11:18:40.161" v="1233" actId="478"/>
          <ac:grpSpMkLst>
            <pc:docMk/>
            <pc:sldMk cId="44177941" sldId="309"/>
            <ac:grpSpMk id="9" creationId="{E5A28A52-4A12-6376-EDC6-A42C4EB15B66}"/>
          </ac:grpSpMkLst>
        </pc:grpChg>
        <pc:cxnChg chg="del">
          <ac:chgData name="GIULIA PEDONESE" userId="b7fd581c-332c-43d0-8378-0107a144a4e5" providerId="ADAL" clId="{3516B327-F60F-49E1-A1FC-C578B3BC86EF}" dt="2024-04-29T11:18:39.393" v="1232" actId="478"/>
          <ac:cxnSpMkLst>
            <pc:docMk/>
            <pc:sldMk cId="44177941" sldId="309"/>
            <ac:cxnSpMk id="12" creationId="{C5E996A5-A0E1-6570-6932-E30806CB6CFD}"/>
          </ac:cxnSpMkLst>
        </pc:cxnChg>
      </pc:sldChg>
      <pc:sldChg chg="delSp modSp mod">
        <pc:chgData name="GIULIA PEDONESE" userId="b7fd581c-332c-43d0-8378-0107a144a4e5" providerId="ADAL" clId="{3516B327-F60F-49E1-A1FC-C578B3BC86EF}" dt="2024-04-29T11:23:46.301" v="1787" actId="20577"/>
        <pc:sldMkLst>
          <pc:docMk/>
          <pc:sldMk cId="3291549647" sldId="310"/>
        </pc:sldMkLst>
        <pc:spChg chg="mod">
          <ac:chgData name="GIULIA PEDONESE" userId="b7fd581c-332c-43d0-8378-0107a144a4e5" providerId="ADAL" clId="{3516B327-F60F-49E1-A1FC-C578B3BC86EF}" dt="2024-04-29T11:23:34.931" v="1747" actId="255"/>
          <ac:spMkLst>
            <pc:docMk/>
            <pc:sldMk cId="3291549647" sldId="310"/>
            <ac:spMk id="22" creationId="{BA485454-548B-D82A-7DFA-90A51BDE6DBB}"/>
          </ac:spMkLst>
        </pc:spChg>
        <pc:spChg chg="mod">
          <ac:chgData name="GIULIA PEDONESE" userId="b7fd581c-332c-43d0-8378-0107a144a4e5" providerId="ADAL" clId="{3516B327-F60F-49E1-A1FC-C578B3BC86EF}" dt="2024-04-29T11:23:46.301" v="1787" actId="20577"/>
          <ac:spMkLst>
            <pc:docMk/>
            <pc:sldMk cId="3291549647" sldId="310"/>
            <ac:spMk id="66" creationId="{00000000-0000-0000-0000-000000000000}"/>
          </ac:spMkLst>
        </pc:spChg>
        <pc:grpChg chg="del">
          <ac:chgData name="GIULIA PEDONESE" userId="b7fd581c-332c-43d0-8378-0107a144a4e5" providerId="ADAL" clId="{3516B327-F60F-49E1-A1FC-C578B3BC86EF}" dt="2024-04-29T11:20:50.231" v="1485" actId="478"/>
          <ac:grpSpMkLst>
            <pc:docMk/>
            <pc:sldMk cId="3291549647" sldId="310"/>
            <ac:grpSpMk id="9" creationId="{E5A28A52-4A12-6376-EDC6-A42C4EB15B66}"/>
          </ac:grpSpMkLst>
        </pc:grpChg>
        <pc:cxnChg chg="del">
          <ac:chgData name="GIULIA PEDONESE" userId="b7fd581c-332c-43d0-8378-0107a144a4e5" providerId="ADAL" clId="{3516B327-F60F-49E1-A1FC-C578B3BC86EF}" dt="2024-04-29T11:20:52.653" v="1486" actId="478"/>
          <ac:cxnSpMkLst>
            <pc:docMk/>
            <pc:sldMk cId="3291549647" sldId="310"/>
            <ac:cxnSpMk id="12" creationId="{C5E996A5-A0E1-6570-6932-E30806CB6CFD}"/>
          </ac:cxnSpMkLst>
        </pc:cxnChg>
      </pc:sldChg>
      <pc:sldChg chg="del">
        <pc:chgData name="GIULIA PEDONESE" userId="b7fd581c-332c-43d0-8378-0107a144a4e5" providerId="ADAL" clId="{3516B327-F60F-49E1-A1FC-C578B3BC86EF}" dt="2024-04-29T11:24:41.629" v="1825" actId="47"/>
        <pc:sldMkLst>
          <pc:docMk/>
          <pc:sldMk cId="2637463374" sldId="312"/>
        </pc:sldMkLst>
      </pc:sldChg>
      <pc:sldChg chg="delSp modSp mod">
        <pc:chgData name="GIULIA PEDONESE" userId="b7fd581c-332c-43d0-8378-0107a144a4e5" providerId="ADAL" clId="{3516B327-F60F-49E1-A1FC-C578B3BC86EF}" dt="2024-04-29T11:22:00.499" v="1552" actId="20577"/>
        <pc:sldMkLst>
          <pc:docMk/>
          <pc:sldMk cId="1973783002" sldId="313"/>
        </pc:sldMkLst>
        <pc:spChg chg="mod">
          <ac:chgData name="GIULIA PEDONESE" userId="b7fd581c-332c-43d0-8378-0107a144a4e5" providerId="ADAL" clId="{3516B327-F60F-49E1-A1FC-C578B3BC86EF}" dt="2024-04-29T11:22:00.499" v="1552" actId="20577"/>
          <ac:spMkLst>
            <pc:docMk/>
            <pc:sldMk cId="1973783002" sldId="313"/>
            <ac:spMk id="22" creationId="{BA485454-548B-D82A-7DFA-90A51BDE6DBB}"/>
          </ac:spMkLst>
        </pc:spChg>
        <pc:spChg chg="mod">
          <ac:chgData name="GIULIA PEDONESE" userId="b7fd581c-332c-43d0-8378-0107a144a4e5" providerId="ADAL" clId="{3516B327-F60F-49E1-A1FC-C578B3BC86EF}" dt="2024-04-29T11:21:34.273" v="1520" actId="20577"/>
          <ac:spMkLst>
            <pc:docMk/>
            <pc:sldMk cId="1973783002" sldId="313"/>
            <ac:spMk id="66" creationId="{00000000-0000-0000-0000-000000000000}"/>
          </ac:spMkLst>
        </pc:spChg>
        <pc:grpChg chg="del">
          <ac:chgData name="GIULIA PEDONESE" userId="b7fd581c-332c-43d0-8378-0107a144a4e5" providerId="ADAL" clId="{3516B327-F60F-49E1-A1FC-C578B3BC86EF}" dt="2024-04-29T11:18:18.068" v="1207" actId="478"/>
          <ac:grpSpMkLst>
            <pc:docMk/>
            <pc:sldMk cId="1973783002" sldId="313"/>
            <ac:grpSpMk id="9" creationId="{E5A28A52-4A12-6376-EDC6-A42C4EB15B66}"/>
          </ac:grpSpMkLst>
        </pc:grpChg>
        <pc:cxnChg chg="del">
          <ac:chgData name="GIULIA PEDONESE" userId="b7fd581c-332c-43d0-8378-0107a144a4e5" providerId="ADAL" clId="{3516B327-F60F-49E1-A1FC-C578B3BC86EF}" dt="2024-04-29T11:18:16.966" v="1206" actId="478"/>
          <ac:cxnSpMkLst>
            <pc:docMk/>
            <pc:sldMk cId="1973783002" sldId="313"/>
            <ac:cxnSpMk id="12" creationId="{C5E996A5-A0E1-6570-6932-E30806CB6CFD}"/>
          </ac:cxnSpMkLst>
        </pc:cxnChg>
      </pc:sldChg>
      <pc:sldChg chg="del">
        <pc:chgData name="GIULIA PEDONESE" userId="b7fd581c-332c-43d0-8378-0107a144a4e5" providerId="ADAL" clId="{3516B327-F60F-49E1-A1FC-C578B3BC86EF}" dt="2024-04-29T11:24:46.889" v="1826" actId="47"/>
        <pc:sldMkLst>
          <pc:docMk/>
          <pc:sldMk cId="2768779341" sldId="314"/>
        </pc:sldMkLst>
      </pc:sldChg>
      <pc:sldChg chg="del">
        <pc:chgData name="GIULIA PEDONESE" userId="b7fd581c-332c-43d0-8378-0107a144a4e5" providerId="ADAL" clId="{3516B327-F60F-49E1-A1FC-C578B3BC86EF}" dt="2024-04-29T11:16:11.468" v="1180" actId="47"/>
        <pc:sldMkLst>
          <pc:docMk/>
          <pc:sldMk cId="3434596791" sldId="316"/>
        </pc:sldMkLst>
      </pc:sldChg>
      <pc:sldChg chg="addSp delSp modSp mod">
        <pc:chgData name="GIULIA PEDONESE" userId="b7fd581c-332c-43d0-8378-0107a144a4e5" providerId="ADAL" clId="{3516B327-F60F-49E1-A1FC-C578B3BC86EF}" dt="2024-04-29T11:21:16.530" v="1487" actId="255"/>
        <pc:sldMkLst>
          <pc:docMk/>
          <pc:sldMk cId="873875065" sldId="317"/>
        </pc:sldMkLst>
        <pc:spChg chg="add del mod">
          <ac:chgData name="GIULIA PEDONESE" userId="b7fd581c-332c-43d0-8378-0107a144a4e5" providerId="ADAL" clId="{3516B327-F60F-49E1-A1FC-C578B3BC86EF}" dt="2024-04-29T10:26:17.103" v="82"/>
          <ac:spMkLst>
            <pc:docMk/>
            <pc:sldMk cId="873875065" sldId="317"/>
            <ac:spMk id="3" creationId="{6B9DB710-6D6A-4CAD-8F3C-E7FA382B9DE8}"/>
          </ac:spMkLst>
        </pc:spChg>
        <pc:spChg chg="add del mod">
          <ac:chgData name="GIULIA PEDONESE" userId="b7fd581c-332c-43d0-8378-0107a144a4e5" providerId="ADAL" clId="{3516B327-F60F-49E1-A1FC-C578B3BC86EF}" dt="2024-04-29T11:21:16.530" v="1487" actId="255"/>
          <ac:spMkLst>
            <pc:docMk/>
            <pc:sldMk cId="873875065" sldId="317"/>
            <ac:spMk id="4" creationId="{85AF0E96-2D89-D769-C5F1-DB69B8C0253B}"/>
          </ac:spMkLst>
        </pc:spChg>
        <pc:spChg chg="add del mod">
          <ac:chgData name="GIULIA PEDONESE" userId="b7fd581c-332c-43d0-8378-0107a144a4e5" providerId="ADAL" clId="{3516B327-F60F-49E1-A1FC-C578B3BC86EF}" dt="2024-04-29T10:27:03.476" v="111"/>
          <ac:spMkLst>
            <pc:docMk/>
            <pc:sldMk cId="873875065" sldId="317"/>
            <ac:spMk id="5" creationId="{4163B73B-1A31-E709-B96F-8FACDE7B9C22}"/>
          </ac:spMkLst>
        </pc:spChg>
        <pc:spChg chg="mod">
          <ac:chgData name="GIULIA PEDONESE" userId="b7fd581c-332c-43d0-8378-0107a144a4e5" providerId="ADAL" clId="{3516B327-F60F-49E1-A1FC-C578B3BC86EF}" dt="2024-04-29T11:09:02.403" v="1065" actId="20577"/>
          <ac:spMkLst>
            <pc:docMk/>
            <pc:sldMk cId="873875065" sldId="317"/>
            <ac:spMk id="66" creationId="{00000000-0000-0000-0000-000000000000}"/>
          </ac:spMkLst>
        </pc:spChg>
      </pc:sldChg>
      <pc:sldChg chg="addSp modSp add del mod">
        <pc:chgData name="GIULIA PEDONESE" userId="b7fd581c-332c-43d0-8378-0107a144a4e5" providerId="ADAL" clId="{3516B327-F60F-49E1-A1FC-C578B3BC86EF}" dt="2024-04-29T10:26:20.544" v="85" actId="47"/>
        <pc:sldMkLst>
          <pc:docMk/>
          <pc:sldMk cId="2814582561" sldId="318"/>
        </pc:sldMkLst>
        <pc:spChg chg="add mod">
          <ac:chgData name="GIULIA PEDONESE" userId="b7fd581c-332c-43d0-8378-0107a144a4e5" providerId="ADAL" clId="{3516B327-F60F-49E1-A1FC-C578B3BC86EF}" dt="2024-04-29T10:26:04.810" v="79" actId="1076"/>
          <ac:spMkLst>
            <pc:docMk/>
            <pc:sldMk cId="2814582561" sldId="318"/>
            <ac:spMk id="4" creationId="{2507382A-9A9B-CDCF-ADE5-A19DEDB6EA9A}"/>
          </ac:spMkLst>
        </pc:spChg>
        <pc:spChg chg="mod">
          <ac:chgData name="GIULIA PEDONESE" userId="b7fd581c-332c-43d0-8378-0107a144a4e5" providerId="ADAL" clId="{3516B327-F60F-49E1-A1FC-C578B3BC86EF}" dt="2024-04-29T10:25:57.142" v="77" actId="20577"/>
          <ac:spMkLst>
            <pc:docMk/>
            <pc:sldMk cId="2814582561" sldId="318"/>
            <ac:spMk id="66" creationId="{00000000-0000-0000-0000-000000000000}"/>
          </ac:spMkLst>
        </pc:spChg>
      </pc:sldChg>
      <pc:sldChg chg="del">
        <pc:chgData name="GIULIA PEDONESE" userId="b7fd581c-332c-43d0-8378-0107a144a4e5" providerId="ADAL" clId="{3516B327-F60F-49E1-A1FC-C578B3BC86EF}" dt="2024-04-29T10:24:22.559" v="0" actId="47"/>
        <pc:sldMkLst>
          <pc:docMk/>
          <pc:sldMk cId="4172358870" sldId="318"/>
        </pc:sldMkLst>
      </pc:sldChg>
      <pc:sldChg chg="add del">
        <pc:chgData name="GIULIA PEDONESE" userId="b7fd581c-332c-43d0-8378-0107a144a4e5" providerId="ADAL" clId="{3516B327-F60F-49E1-A1FC-C578B3BC86EF}" dt="2024-04-29T10:26:25.196" v="88" actId="47"/>
        <pc:sldMkLst>
          <pc:docMk/>
          <pc:sldMk cId="2056834173" sldId="319"/>
        </pc:sldMkLst>
      </pc:sldChg>
      <pc:sldChg chg="del">
        <pc:chgData name="GIULIA PEDONESE" userId="b7fd581c-332c-43d0-8378-0107a144a4e5" providerId="ADAL" clId="{3516B327-F60F-49E1-A1FC-C578B3BC86EF}" dt="2024-04-29T10:24:24.335" v="1" actId="47"/>
        <pc:sldMkLst>
          <pc:docMk/>
          <pc:sldMk cId="2352106684" sldId="319"/>
        </pc:sldMkLst>
      </pc:sldChg>
      <pc:sldChg chg="addSp delSp modSp add mod ord">
        <pc:chgData name="GIULIA PEDONESE" userId="b7fd581c-332c-43d0-8378-0107a144a4e5" providerId="ADAL" clId="{3516B327-F60F-49E1-A1FC-C578B3BC86EF}" dt="2024-04-29T10:47:22.176" v="219" actId="20577"/>
        <pc:sldMkLst>
          <pc:docMk/>
          <pc:sldMk cId="1695492298" sldId="320"/>
        </pc:sldMkLst>
        <pc:spChg chg="add del">
          <ac:chgData name="GIULIA PEDONESE" userId="b7fd581c-332c-43d0-8378-0107a144a4e5" providerId="ADAL" clId="{3516B327-F60F-49E1-A1FC-C578B3BC86EF}" dt="2024-04-29T10:27:24.444" v="113" actId="22"/>
          <ac:spMkLst>
            <pc:docMk/>
            <pc:sldMk cId="1695492298" sldId="320"/>
            <ac:spMk id="4" creationId="{68BD6723-B524-6C76-E881-1161745383FA}"/>
          </ac:spMkLst>
        </pc:spChg>
        <pc:spChg chg="add del mod">
          <ac:chgData name="GIULIA PEDONESE" userId="b7fd581c-332c-43d0-8378-0107a144a4e5" providerId="ADAL" clId="{3516B327-F60F-49E1-A1FC-C578B3BC86EF}" dt="2024-04-29T10:45:07.550" v="172"/>
          <ac:spMkLst>
            <pc:docMk/>
            <pc:sldMk cId="1695492298" sldId="320"/>
            <ac:spMk id="6" creationId="{936F92E6-EF72-1E28-53C8-EDDA34ABA836}"/>
          </ac:spMkLst>
        </pc:spChg>
        <pc:spChg chg="add mod">
          <ac:chgData name="GIULIA PEDONESE" userId="b7fd581c-332c-43d0-8378-0107a144a4e5" providerId="ADAL" clId="{3516B327-F60F-49E1-A1FC-C578B3BC86EF}" dt="2024-04-29T10:47:22.176" v="219" actId="20577"/>
          <ac:spMkLst>
            <pc:docMk/>
            <pc:sldMk cId="1695492298" sldId="320"/>
            <ac:spMk id="7" creationId="{599262DC-C586-72D3-64ED-EE13F889D8EC}"/>
          </ac:spMkLst>
        </pc:spChg>
        <pc:spChg chg="mod">
          <ac:chgData name="GIULIA PEDONESE" userId="b7fd581c-332c-43d0-8378-0107a144a4e5" providerId="ADAL" clId="{3516B327-F60F-49E1-A1FC-C578B3BC86EF}" dt="2024-04-29T10:27:40.829" v="157" actId="20577"/>
          <ac:spMkLst>
            <pc:docMk/>
            <pc:sldMk cId="1695492298" sldId="320"/>
            <ac:spMk id="66" creationId="{00000000-0000-0000-0000-000000000000}"/>
          </ac:spMkLst>
        </pc:spChg>
      </pc:sldChg>
      <pc:sldChg chg="add del">
        <pc:chgData name="GIULIA PEDONESE" userId="b7fd581c-332c-43d0-8378-0107a144a4e5" providerId="ADAL" clId="{3516B327-F60F-49E1-A1FC-C578B3BC86EF}" dt="2024-04-29T11:17:15.667" v="1188" actId="47"/>
        <pc:sldMkLst>
          <pc:docMk/>
          <pc:sldMk cId="2375282085" sldId="321"/>
        </pc:sldMkLst>
      </pc:sldChg>
      <pc:sldChg chg="addSp delSp modSp add mod">
        <pc:chgData name="GIULIA PEDONESE" userId="b7fd581c-332c-43d0-8378-0107a144a4e5" providerId="ADAL" clId="{3516B327-F60F-49E1-A1FC-C578B3BC86EF}" dt="2024-04-29T11:12:46.243" v="1137" actId="20577"/>
        <pc:sldMkLst>
          <pc:docMk/>
          <pc:sldMk cId="1373268918" sldId="322"/>
        </pc:sldMkLst>
        <pc:spChg chg="add mod">
          <ac:chgData name="GIULIA PEDONESE" userId="b7fd581c-332c-43d0-8378-0107a144a4e5" providerId="ADAL" clId="{3516B327-F60F-49E1-A1FC-C578B3BC86EF}" dt="2024-04-29T10:56:08.739" v="283" actId="255"/>
          <ac:spMkLst>
            <pc:docMk/>
            <pc:sldMk cId="1373268918" sldId="322"/>
            <ac:spMk id="3" creationId="{650A65D1-3685-B7D3-BCFF-F5F20C6D3E63}"/>
          </ac:spMkLst>
        </pc:spChg>
        <pc:spChg chg="add mod">
          <ac:chgData name="GIULIA PEDONESE" userId="b7fd581c-332c-43d0-8378-0107a144a4e5" providerId="ADAL" clId="{3516B327-F60F-49E1-A1FC-C578B3BC86EF}" dt="2024-04-29T11:12:46.243" v="1137" actId="20577"/>
          <ac:spMkLst>
            <pc:docMk/>
            <pc:sldMk cId="1373268918" sldId="322"/>
            <ac:spMk id="5" creationId="{05A90B5A-AEA0-207B-7B4F-BAA372A13547}"/>
          </ac:spMkLst>
        </pc:spChg>
        <pc:spChg chg="del mod">
          <ac:chgData name="GIULIA PEDONESE" userId="b7fd581c-332c-43d0-8378-0107a144a4e5" providerId="ADAL" clId="{3516B327-F60F-49E1-A1FC-C578B3BC86EF}" dt="2024-04-29T10:51:53.096" v="242"/>
          <ac:spMkLst>
            <pc:docMk/>
            <pc:sldMk cId="1373268918" sldId="322"/>
            <ac:spMk id="7" creationId="{599262DC-C586-72D3-64ED-EE13F889D8EC}"/>
          </ac:spMkLst>
        </pc:spChg>
        <pc:spChg chg="mod">
          <ac:chgData name="GIULIA PEDONESE" userId="b7fd581c-332c-43d0-8378-0107a144a4e5" providerId="ADAL" clId="{3516B327-F60F-49E1-A1FC-C578B3BC86EF}" dt="2024-04-29T10:48:41.648" v="232" actId="20577"/>
          <ac:spMkLst>
            <pc:docMk/>
            <pc:sldMk cId="1373268918" sldId="322"/>
            <ac:spMk id="66" creationId="{00000000-0000-0000-0000-000000000000}"/>
          </ac:spMkLst>
        </pc:spChg>
        <pc:picChg chg="add mod">
          <ac:chgData name="GIULIA PEDONESE" userId="b7fd581c-332c-43d0-8378-0107a144a4e5" providerId="ADAL" clId="{3516B327-F60F-49E1-A1FC-C578B3BC86EF}" dt="2024-04-29T10:49:04.271" v="240" actId="1076"/>
          <ac:picMkLst>
            <pc:docMk/>
            <pc:sldMk cId="1373268918" sldId="322"/>
            <ac:picMk id="1026" creationId="{F2237F44-8DF8-F154-B47F-70092E70730D}"/>
          </ac:picMkLst>
        </pc:picChg>
        <pc:picChg chg="add mod">
          <ac:chgData name="GIULIA PEDONESE" userId="b7fd581c-332c-43d0-8378-0107a144a4e5" providerId="ADAL" clId="{3516B327-F60F-49E1-A1FC-C578B3BC86EF}" dt="2024-04-29T10:55:59.873" v="282" actId="1076"/>
          <ac:picMkLst>
            <pc:docMk/>
            <pc:sldMk cId="1373268918" sldId="322"/>
            <ac:picMk id="1028" creationId="{1F2FD5CA-7E20-8E66-5ED9-5124F1BDBEE0}"/>
          </ac:picMkLst>
        </pc:picChg>
      </pc:sldChg>
      <pc:sldChg chg="add del">
        <pc:chgData name="GIULIA PEDONESE" userId="b7fd581c-332c-43d0-8378-0107a144a4e5" providerId="ADAL" clId="{3516B327-F60F-49E1-A1FC-C578B3BC86EF}" dt="2024-04-29T10:26:53.160" v="108"/>
        <pc:sldMkLst>
          <pc:docMk/>
          <pc:sldMk cId="2671139618" sldId="322"/>
        </pc:sldMkLst>
      </pc:sldChg>
      <pc:sldChg chg="add del">
        <pc:chgData name="GIULIA PEDONESE" userId="b7fd581c-332c-43d0-8378-0107a144a4e5" providerId="ADAL" clId="{3516B327-F60F-49E1-A1FC-C578B3BC86EF}" dt="2024-04-29T10:26:35.962" v="100"/>
        <pc:sldMkLst>
          <pc:docMk/>
          <pc:sldMk cId="2933525874" sldId="322"/>
        </pc:sldMkLst>
      </pc:sldChg>
      <pc:sldChg chg="delSp modSp add mod">
        <pc:chgData name="GIULIA PEDONESE" userId="b7fd581c-332c-43d0-8378-0107a144a4e5" providerId="ADAL" clId="{3516B327-F60F-49E1-A1FC-C578B3BC86EF}" dt="2024-04-29T10:59:51.516" v="874" actId="255"/>
        <pc:sldMkLst>
          <pc:docMk/>
          <pc:sldMk cId="1351645274" sldId="323"/>
        </pc:sldMkLst>
        <pc:spChg chg="mod">
          <ac:chgData name="GIULIA PEDONESE" userId="b7fd581c-332c-43d0-8378-0107a144a4e5" providerId="ADAL" clId="{3516B327-F60F-49E1-A1FC-C578B3BC86EF}" dt="2024-04-29T10:59:51.516" v="874" actId="255"/>
          <ac:spMkLst>
            <pc:docMk/>
            <pc:sldMk cId="1351645274" sldId="323"/>
            <ac:spMk id="3" creationId="{650A65D1-3685-B7D3-BCFF-F5F20C6D3E63}"/>
          </ac:spMkLst>
        </pc:spChg>
        <pc:spChg chg="mod">
          <ac:chgData name="GIULIA PEDONESE" userId="b7fd581c-332c-43d0-8378-0107a144a4e5" providerId="ADAL" clId="{3516B327-F60F-49E1-A1FC-C578B3BC86EF}" dt="2024-04-29T10:56:50.322" v="341" actId="20577"/>
          <ac:spMkLst>
            <pc:docMk/>
            <pc:sldMk cId="1351645274" sldId="323"/>
            <ac:spMk id="66" creationId="{00000000-0000-0000-0000-000000000000}"/>
          </ac:spMkLst>
        </pc:spChg>
        <pc:picChg chg="del">
          <ac:chgData name="GIULIA PEDONESE" userId="b7fd581c-332c-43d0-8378-0107a144a4e5" providerId="ADAL" clId="{3516B327-F60F-49E1-A1FC-C578B3BC86EF}" dt="2024-04-29T10:56:36.051" v="286" actId="478"/>
          <ac:picMkLst>
            <pc:docMk/>
            <pc:sldMk cId="1351645274" sldId="323"/>
            <ac:picMk id="1028" creationId="{1F2FD5CA-7E20-8E66-5ED9-5124F1BDBEE0}"/>
          </ac:picMkLst>
        </pc:picChg>
      </pc:sldChg>
      <pc:sldChg chg="addSp delSp modSp add mod">
        <pc:chgData name="GIULIA PEDONESE" userId="b7fd581c-332c-43d0-8378-0107a144a4e5" providerId="ADAL" clId="{3516B327-F60F-49E1-A1FC-C578B3BC86EF}" dt="2024-04-29T11:15:34.009" v="1171" actId="1076"/>
        <pc:sldMkLst>
          <pc:docMk/>
          <pc:sldMk cId="2137574429" sldId="324"/>
        </pc:sldMkLst>
        <pc:spChg chg="del mod">
          <ac:chgData name="GIULIA PEDONESE" userId="b7fd581c-332c-43d0-8378-0107a144a4e5" providerId="ADAL" clId="{3516B327-F60F-49E1-A1FC-C578B3BC86EF}" dt="2024-04-29T11:02:37.600" v="892" actId="478"/>
          <ac:spMkLst>
            <pc:docMk/>
            <pc:sldMk cId="2137574429" sldId="324"/>
            <ac:spMk id="3" creationId="{650A65D1-3685-B7D3-BCFF-F5F20C6D3E63}"/>
          </ac:spMkLst>
        </pc:spChg>
        <pc:spChg chg="add del mod">
          <ac:chgData name="GIULIA PEDONESE" userId="b7fd581c-332c-43d0-8378-0107a144a4e5" providerId="ADAL" clId="{3516B327-F60F-49E1-A1FC-C578B3BC86EF}" dt="2024-04-29T11:02:47.409" v="895"/>
          <ac:spMkLst>
            <pc:docMk/>
            <pc:sldMk cId="2137574429" sldId="324"/>
            <ac:spMk id="4" creationId="{2272C7CA-64F6-1689-12A0-CA6336187D01}"/>
          </ac:spMkLst>
        </pc:spChg>
        <pc:spChg chg="add mod">
          <ac:chgData name="GIULIA PEDONESE" userId="b7fd581c-332c-43d0-8378-0107a144a4e5" providerId="ADAL" clId="{3516B327-F60F-49E1-A1FC-C578B3BC86EF}" dt="2024-04-29T11:14:47.047" v="1157" actId="2710"/>
          <ac:spMkLst>
            <pc:docMk/>
            <pc:sldMk cId="2137574429" sldId="324"/>
            <ac:spMk id="5" creationId="{D93EAE1B-3424-6AD6-7486-E089439D5E65}"/>
          </ac:spMkLst>
        </pc:spChg>
        <pc:spChg chg="mod">
          <ac:chgData name="GIULIA PEDONESE" userId="b7fd581c-332c-43d0-8378-0107a144a4e5" providerId="ADAL" clId="{3516B327-F60F-49E1-A1FC-C578B3BC86EF}" dt="2024-04-29T11:15:09.851" v="1167" actId="20577"/>
          <ac:spMkLst>
            <pc:docMk/>
            <pc:sldMk cId="2137574429" sldId="324"/>
            <ac:spMk id="66" creationId="{00000000-0000-0000-0000-000000000000}"/>
          </ac:spMkLst>
        </pc:spChg>
        <pc:picChg chg="del">
          <ac:chgData name="GIULIA PEDONESE" userId="b7fd581c-332c-43d0-8378-0107a144a4e5" providerId="ADAL" clId="{3516B327-F60F-49E1-A1FC-C578B3BC86EF}" dt="2024-04-29T11:02:33.578" v="890" actId="478"/>
          <ac:picMkLst>
            <pc:docMk/>
            <pc:sldMk cId="2137574429" sldId="324"/>
            <ac:picMk id="1028" creationId="{1F2FD5CA-7E20-8E66-5ED9-5124F1BDBEE0}"/>
          </ac:picMkLst>
        </pc:picChg>
        <pc:picChg chg="add mod">
          <ac:chgData name="GIULIA PEDONESE" userId="b7fd581c-332c-43d0-8378-0107a144a4e5" providerId="ADAL" clId="{3516B327-F60F-49E1-A1FC-C578B3BC86EF}" dt="2024-04-29T11:15:34.009" v="1171" actId="1076"/>
          <ac:picMkLst>
            <pc:docMk/>
            <pc:sldMk cId="2137574429" sldId="324"/>
            <ac:picMk id="6146" creationId="{9EA359E4-A0B8-1E1F-DDAD-44FB03A26F88}"/>
          </ac:picMkLst>
        </pc:picChg>
      </pc:sldChg>
      <pc:sldChg chg="addSp modSp add mod">
        <pc:chgData name="GIULIA PEDONESE" userId="b7fd581c-332c-43d0-8378-0107a144a4e5" providerId="ADAL" clId="{3516B327-F60F-49E1-A1FC-C578B3BC86EF}" dt="2024-04-29T11:15:57.622" v="1179" actId="1076"/>
        <pc:sldMkLst>
          <pc:docMk/>
          <pc:sldMk cId="2774508523" sldId="325"/>
        </pc:sldMkLst>
        <pc:spChg chg="add mod">
          <ac:chgData name="GIULIA PEDONESE" userId="b7fd581c-332c-43d0-8378-0107a144a4e5" providerId="ADAL" clId="{3516B327-F60F-49E1-A1FC-C578B3BC86EF}" dt="2024-04-29T11:14:05.163" v="1148" actId="20577"/>
          <ac:spMkLst>
            <pc:docMk/>
            <pc:sldMk cId="2774508523" sldId="325"/>
            <ac:spMk id="3" creationId="{55FA960C-BAB7-05AA-36B5-29A1CD7449BA}"/>
          </ac:spMkLst>
        </pc:spChg>
        <pc:spChg chg="mod">
          <ac:chgData name="GIULIA PEDONESE" userId="b7fd581c-332c-43d0-8378-0107a144a4e5" providerId="ADAL" clId="{3516B327-F60F-49E1-A1FC-C578B3BC86EF}" dt="2024-04-29T11:02:52.915" v="906" actId="20577"/>
          <ac:spMkLst>
            <pc:docMk/>
            <pc:sldMk cId="2774508523" sldId="325"/>
            <ac:spMk id="66" creationId="{00000000-0000-0000-0000-000000000000}"/>
          </ac:spMkLst>
        </pc:spChg>
        <pc:picChg chg="add mod">
          <ac:chgData name="GIULIA PEDONESE" userId="b7fd581c-332c-43d0-8378-0107a144a4e5" providerId="ADAL" clId="{3516B327-F60F-49E1-A1FC-C578B3BC86EF}" dt="2024-04-29T11:15:57.622" v="1179" actId="1076"/>
          <ac:picMkLst>
            <pc:docMk/>
            <pc:sldMk cId="2774508523" sldId="325"/>
            <ac:picMk id="5122" creationId="{5AD7F540-E1BC-927D-142F-EA3ACE9885C4}"/>
          </ac:picMkLst>
        </pc:picChg>
      </pc:sldChg>
      <pc:sldChg chg="addSp modSp add mod">
        <pc:chgData name="GIULIA PEDONESE" userId="b7fd581c-332c-43d0-8378-0107a144a4e5" providerId="ADAL" clId="{3516B327-F60F-49E1-A1FC-C578B3BC86EF}" dt="2024-04-29T11:06:02.080" v="983" actId="12"/>
        <pc:sldMkLst>
          <pc:docMk/>
          <pc:sldMk cId="572533742" sldId="326"/>
        </pc:sldMkLst>
        <pc:spChg chg="add mod">
          <ac:chgData name="GIULIA PEDONESE" userId="b7fd581c-332c-43d0-8378-0107a144a4e5" providerId="ADAL" clId="{3516B327-F60F-49E1-A1FC-C578B3BC86EF}" dt="2024-04-29T11:06:02.080" v="983" actId="12"/>
          <ac:spMkLst>
            <pc:docMk/>
            <pc:sldMk cId="572533742" sldId="326"/>
            <ac:spMk id="3" creationId="{23709FC3-122B-D73A-681A-A109C34DF4B6}"/>
          </ac:spMkLst>
        </pc:spChg>
        <pc:spChg chg="mod">
          <ac:chgData name="GIULIA PEDONESE" userId="b7fd581c-332c-43d0-8378-0107a144a4e5" providerId="ADAL" clId="{3516B327-F60F-49E1-A1FC-C578B3BC86EF}" dt="2024-04-29T11:03:14.126" v="914" actId="20577"/>
          <ac:spMkLst>
            <pc:docMk/>
            <pc:sldMk cId="572533742" sldId="326"/>
            <ac:spMk id="66" creationId="{00000000-0000-0000-0000-000000000000}"/>
          </ac:spMkLst>
        </pc:spChg>
      </pc:sldChg>
      <pc:sldChg chg="addSp delSp modSp add mod">
        <pc:chgData name="GIULIA PEDONESE" userId="b7fd581c-332c-43d0-8378-0107a144a4e5" providerId="ADAL" clId="{3516B327-F60F-49E1-A1FC-C578B3BC86EF}" dt="2024-04-29T11:17:02.296" v="1187" actId="1076"/>
        <pc:sldMkLst>
          <pc:docMk/>
          <pc:sldMk cId="749305506" sldId="327"/>
        </pc:sldMkLst>
        <pc:spChg chg="add del">
          <ac:chgData name="GIULIA PEDONESE" userId="b7fd581c-332c-43d0-8378-0107a144a4e5" providerId="ADAL" clId="{3516B327-F60F-49E1-A1FC-C578B3BC86EF}" dt="2024-04-29T11:04:14.918" v="956" actId="22"/>
          <ac:spMkLst>
            <pc:docMk/>
            <pc:sldMk cId="749305506" sldId="327"/>
            <ac:spMk id="4" creationId="{2C1AF6D2-1503-4D12-373A-9EA7423B62B5}"/>
          </ac:spMkLst>
        </pc:spChg>
        <pc:spChg chg="add mod">
          <ac:chgData name="GIULIA PEDONESE" userId="b7fd581c-332c-43d0-8378-0107a144a4e5" providerId="ADAL" clId="{3516B327-F60F-49E1-A1FC-C578B3BC86EF}" dt="2024-04-29T11:05:06.658" v="976" actId="20577"/>
          <ac:spMkLst>
            <pc:docMk/>
            <pc:sldMk cId="749305506" sldId="327"/>
            <ac:spMk id="5" creationId="{88C98D61-127F-D3E1-34D7-4BEA07A50662}"/>
          </ac:spMkLst>
        </pc:spChg>
        <pc:spChg chg="mod">
          <ac:chgData name="GIULIA PEDONESE" userId="b7fd581c-332c-43d0-8378-0107a144a4e5" providerId="ADAL" clId="{3516B327-F60F-49E1-A1FC-C578B3BC86EF}" dt="2024-04-29T11:03:49.600" v="935" actId="20577"/>
          <ac:spMkLst>
            <pc:docMk/>
            <pc:sldMk cId="749305506" sldId="327"/>
            <ac:spMk id="66" creationId="{00000000-0000-0000-0000-000000000000}"/>
          </ac:spMkLst>
        </pc:spChg>
        <pc:picChg chg="add mod">
          <ac:chgData name="GIULIA PEDONESE" userId="b7fd581c-332c-43d0-8378-0107a144a4e5" providerId="ADAL" clId="{3516B327-F60F-49E1-A1FC-C578B3BC86EF}" dt="2024-04-29T11:04:34.504" v="969" actId="1076"/>
          <ac:picMkLst>
            <pc:docMk/>
            <pc:sldMk cId="749305506" sldId="327"/>
            <ac:picMk id="3074" creationId="{71457CF6-3E0C-D5B7-8B08-BBB355C652F8}"/>
          </ac:picMkLst>
        </pc:picChg>
        <pc:picChg chg="add mod">
          <ac:chgData name="GIULIA PEDONESE" userId="b7fd581c-332c-43d0-8378-0107a144a4e5" providerId="ADAL" clId="{3516B327-F60F-49E1-A1FC-C578B3BC86EF}" dt="2024-04-29T11:17:02.296" v="1187" actId="1076"/>
          <ac:picMkLst>
            <pc:docMk/>
            <pc:sldMk cId="749305506" sldId="327"/>
            <ac:picMk id="3076" creationId="{E01A0CE1-A969-374E-1A53-19EBF554715C}"/>
          </ac:picMkLst>
        </pc:picChg>
      </pc:sldChg>
      <pc:sldChg chg="addSp modSp add mod">
        <pc:chgData name="GIULIA PEDONESE" userId="b7fd581c-332c-43d0-8378-0107a144a4e5" providerId="ADAL" clId="{3516B327-F60F-49E1-A1FC-C578B3BC86EF}" dt="2024-04-29T11:07:19.043" v="1003" actId="1076"/>
        <pc:sldMkLst>
          <pc:docMk/>
          <pc:sldMk cId="2991243597" sldId="328"/>
        </pc:sldMkLst>
        <pc:spChg chg="add mod">
          <ac:chgData name="GIULIA PEDONESE" userId="b7fd581c-332c-43d0-8378-0107a144a4e5" providerId="ADAL" clId="{3516B327-F60F-49E1-A1FC-C578B3BC86EF}" dt="2024-04-29T11:07:10.093" v="1000" actId="20577"/>
          <ac:spMkLst>
            <pc:docMk/>
            <pc:sldMk cId="2991243597" sldId="328"/>
            <ac:spMk id="3" creationId="{77404F29-CD15-821F-8A87-05AF0E524062}"/>
          </ac:spMkLst>
        </pc:spChg>
        <pc:spChg chg="mod">
          <ac:chgData name="GIULIA PEDONESE" userId="b7fd581c-332c-43d0-8378-0107a144a4e5" providerId="ADAL" clId="{3516B327-F60F-49E1-A1FC-C578B3BC86EF}" dt="2024-04-29T11:03:56.762" v="954" actId="20577"/>
          <ac:spMkLst>
            <pc:docMk/>
            <pc:sldMk cId="2991243597" sldId="328"/>
            <ac:spMk id="66" creationId="{00000000-0000-0000-0000-000000000000}"/>
          </ac:spMkLst>
        </pc:spChg>
        <pc:picChg chg="add mod">
          <ac:chgData name="GIULIA PEDONESE" userId="b7fd581c-332c-43d0-8378-0107a144a4e5" providerId="ADAL" clId="{3516B327-F60F-49E1-A1FC-C578B3BC86EF}" dt="2024-04-29T11:07:19.043" v="1003" actId="1076"/>
          <ac:picMkLst>
            <pc:docMk/>
            <pc:sldMk cId="2991243597" sldId="328"/>
            <ac:picMk id="2050" creationId="{F90E7B82-04D4-7F2C-474C-B4EF39951D1A}"/>
          </ac:picMkLst>
        </pc:picChg>
      </pc:sldChg>
      <pc:sldChg chg="addSp delSp modSp add mod">
        <pc:chgData name="GIULIA PEDONESE" userId="b7fd581c-332c-43d0-8378-0107a144a4e5" providerId="ADAL" clId="{3516B327-F60F-49E1-A1FC-C578B3BC86EF}" dt="2024-04-29T11:08:49.653" v="1046" actId="1076"/>
        <pc:sldMkLst>
          <pc:docMk/>
          <pc:sldMk cId="1307495858" sldId="329"/>
        </pc:sldMkLst>
        <pc:spChg chg="mod">
          <ac:chgData name="GIULIA PEDONESE" userId="b7fd581c-332c-43d0-8378-0107a144a4e5" providerId="ADAL" clId="{3516B327-F60F-49E1-A1FC-C578B3BC86EF}" dt="2024-04-29T11:08:23.578" v="1041" actId="2710"/>
          <ac:spMkLst>
            <pc:docMk/>
            <pc:sldMk cId="1307495858" sldId="329"/>
            <ac:spMk id="3" creationId="{77404F29-CD15-821F-8A87-05AF0E524062}"/>
          </ac:spMkLst>
        </pc:spChg>
        <pc:spChg chg="mod">
          <ac:chgData name="GIULIA PEDONESE" userId="b7fd581c-332c-43d0-8378-0107a144a4e5" providerId="ADAL" clId="{3516B327-F60F-49E1-A1FC-C578B3BC86EF}" dt="2024-04-29T11:07:40.386" v="1032" actId="20577"/>
          <ac:spMkLst>
            <pc:docMk/>
            <pc:sldMk cId="1307495858" sldId="329"/>
            <ac:spMk id="66" creationId="{00000000-0000-0000-0000-000000000000}"/>
          </ac:spMkLst>
        </pc:spChg>
        <pc:picChg chg="del">
          <ac:chgData name="GIULIA PEDONESE" userId="b7fd581c-332c-43d0-8378-0107a144a4e5" providerId="ADAL" clId="{3516B327-F60F-49E1-A1FC-C578B3BC86EF}" dt="2024-04-29T11:07:44.861" v="1033" actId="478"/>
          <ac:picMkLst>
            <pc:docMk/>
            <pc:sldMk cId="1307495858" sldId="329"/>
            <ac:picMk id="2050" creationId="{F90E7B82-04D4-7F2C-474C-B4EF39951D1A}"/>
          </ac:picMkLst>
        </pc:picChg>
        <pc:picChg chg="add mod">
          <ac:chgData name="GIULIA PEDONESE" userId="b7fd581c-332c-43d0-8378-0107a144a4e5" providerId="ADAL" clId="{3516B327-F60F-49E1-A1FC-C578B3BC86EF}" dt="2024-04-29T11:08:49.653" v="1046" actId="1076"/>
          <ac:picMkLst>
            <pc:docMk/>
            <pc:sldMk cId="1307495858" sldId="329"/>
            <ac:picMk id="8194" creationId="{18442774-F5D8-74F3-D794-D1CC9EADF1C3}"/>
          </ac:picMkLst>
        </pc:picChg>
      </pc:sldChg>
      <pc:sldChg chg="addSp delSp modSp add mod">
        <pc:chgData name="GIULIA PEDONESE" userId="b7fd581c-332c-43d0-8378-0107a144a4e5" providerId="ADAL" clId="{3516B327-F60F-49E1-A1FC-C578B3BC86EF}" dt="2024-04-29T11:10:28.963" v="1101"/>
        <pc:sldMkLst>
          <pc:docMk/>
          <pc:sldMk cId="1602991783" sldId="330"/>
        </pc:sldMkLst>
        <pc:spChg chg="mod">
          <ac:chgData name="GIULIA PEDONESE" userId="b7fd581c-332c-43d0-8378-0107a144a4e5" providerId="ADAL" clId="{3516B327-F60F-49E1-A1FC-C578B3BC86EF}" dt="2024-04-29T11:10:11.243" v="1095" actId="255"/>
          <ac:spMkLst>
            <pc:docMk/>
            <pc:sldMk cId="1602991783" sldId="330"/>
            <ac:spMk id="3" creationId="{77404F29-CD15-821F-8A87-05AF0E524062}"/>
          </ac:spMkLst>
        </pc:spChg>
        <pc:spChg chg="mod">
          <ac:chgData name="GIULIA PEDONESE" userId="b7fd581c-332c-43d0-8378-0107a144a4e5" providerId="ADAL" clId="{3516B327-F60F-49E1-A1FC-C578B3BC86EF}" dt="2024-04-29T11:09:16.957" v="1084" actId="20577"/>
          <ac:spMkLst>
            <pc:docMk/>
            <pc:sldMk cId="1602991783" sldId="330"/>
            <ac:spMk id="66" creationId="{00000000-0000-0000-0000-000000000000}"/>
          </ac:spMkLst>
        </pc:spChg>
        <pc:picChg chg="add mod">
          <ac:chgData name="GIULIA PEDONESE" userId="b7fd581c-332c-43d0-8378-0107a144a4e5" providerId="ADAL" clId="{3516B327-F60F-49E1-A1FC-C578B3BC86EF}" dt="2024-04-29T11:10:28.963" v="1101"/>
          <ac:picMkLst>
            <pc:docMk/>
            <pc:sldMk cId="1602991783" sldId="330"/>
            <ac:picMk id="4" creationId="{BEEB5317-DD20-BB9E-965F-39FAFE641BD7}"/>
          </ac:picMkLst>
        </pc:picChg>
        <pc:picChg chg="del">
          <ac:chgData name="GIULIA PEDONESE" userId="b7fd581c-332c-43d0-8378-0107a144a4e5" providerId="ADAL" clId="{3516B327-F60F-49E1-A1FC-C578B3BC86EF}" dt="2024-04-29T11:10:13.227" v="1096" actId="478"/>
          <ac:picMkLst>
            <pc:docMk/>
            <pc:sldMk cId="1602991783" sldId="330"/>
            <ac:picMk id="8194" creationId="{18442774-F5D8-74F3-D794-D1CC9EADF1C3}"/>
          </ac:picMkLst>
        </pc:picChg>
        <pc:picChg chg="add mod">
          <ac:chgData name="GIULIA PEDONESE" userId="b7fd581c-332c-43d0-8378-0107a144a4e5" providerId="ADAL" clId="{3516B327-F60F-49E1-A1FC-C578B3BC86EF}" dt="2024-04-29T11:10:24.281" v="1100" actId="1076"/>
          <ac:picMkLst>
            <pc:docMk/>
            <pc:sldMk cId="1602991783" sldId="330"/>
            <ac:picMk id="9218" creationId="{6C3EC104-0C13-D64D-9312-1D1F61E40284}"/>
          </ac:picMkLst>
        </pc:picChg>
      </pc:sldChg>
      <pc:sldChg chg="addSp delSp modSp add mod">
        <pc:chgData name="GIULIA PEDONESE" userId="b7fd581c-332c-43d0-8378-0107a144a4e5" providerId="ADAL" clId="{3516B327-F60F-49E1-A1FC-C578B3BC86EF}" dt="2024-04-29T11:11:04.191" v="1134" actId="1076"/>
        <pc:sldMkLst>
          <pc:docMk/>
          <pc:sldMk cId="3112035158" sldId="331"/>
        </pc:sldMkLst>
        <pc:spChg chg="del mod">
          <ac:chgData name="GIULIA PEDONESE" userId="b7fd581c-332c-43d0-8378-0107a144a4e5" providerId="ADAL" clId="{3516B327-F60F-49E1-A1FC-C578B3BC86EF}" dt="2024-04-29T11:10:52.852" v="1130"/>
          <ac:spMkLst>
            <pc:docMk/>
            <pc:sldMk cId="3112035158" sldId="331"/>
            <ac:spMk id="3" creationId="{77404F29-CD15-821F-8A87-05AF0E524062}"/>
          </ac:spMkLst>
        </pc:spChg>
        <pc:spChg chg="mod">
          <ac:chgData name="GIULIA PEDONESE" userId="b7fd581c-332c-43d0-8378-0107a144a4e5" providerId="ADAL" clId="{3516B327-F60F-49E1-A1FC-C578B3BC86EF}" dt="2024-04-29T11:10:48.108" v="1126" actId="20577"/>
          <ac:spMkLst>
            <pc:docMk/>
            <pc:sldMk cId="3112035158" sldId="331"/>
            <ac:spMk id="66" creationId="{00000000-0000-0000-0000-000000000000}"/>
          </ac:spMkLst>
        </pc:spChg>
        <pc:picChg chg="del">
          <ac:chgData name="GIULIA PEDONESE" userId="b7fd581c-332c-43d0-8378-0107a144a4e5" providerId="ADAL" clId="{3516B327-F60F-49E1-A1FC-C578B3BC86EF}" dt="2024-04-29T11:10:52.852" v="1128" actId="478"/>
          <ac:picMkLst>
            <pc:docMk/>
            <pc:sldMk cId="3112035158" sldId="331"/>
            <ac:picMk id="9218" creationId="{6C3EC104-0C13-D64D-9312-1D1F61E40284}"/>
          </ac:picMkLst>
        </pc:picChg>
        <pc:picChg chg="add mod">
          <ac:chgData name="GIULIA PEDONESE" userId="b7fd581c-332c-43d0-8378-0107a144a4e5" providerId="ADAL" clId="{3516B327-F60F-49E1-A1FC-C578B3BC86EF}" dt="2024-04-29T11:11:04.191" v="1134" actId="1076"/>
          <ac:picMkLst>
            <pc:docMk/>
            <pc:sldMk cId="3112035158" sldId="331"/>
            <ac:picMk id="10242" creationId="{CEF01FF0-0662-8E9E-927E-306E0D7AA555}"/>
          </ac:picMkLst>
        </pc:picChg>
      </pc:sldChg>
    </pc:docChg>
  </pc:docChgLst>
  <pc:docChgLst>
    <pc:chgData name="FRANCESCA FRONTINI" userId="S::francesca.frontini@cnr.it::974782ca-dd9c-4e18-b682-aef14cdfb1f5" providerId="AD" clId="Web-{A1C61A00-1E2D-4946-C207-C643FEE20BB9}"/>
    <pc:docChg chg="modSld sldOrd">
      <pc:chgData name="FRANCESCA FRONTINI" userId="S::francesca.frontini@cnr.it::974782ca-dd9c-4e18-b682-aef14cdfb1f5" providerId="AD" clId="Web-{A1C61A00-1E2D-4946-C207-C643FEE20BB9}" dt="2024-05-01T09:36:58.871" v="262" actId="20577"/>
      <pc:docMkLst>
        <pc:docMk/>
      </pc:docMkLst>
      <pc:sldChg chg="modSp ord">
        <pc:chgData name="FRANCESCA FRONTINI" userId="S::francesca.frontini@cnr.it::974782ca-dd9c-4e18-b682-aef14cdfb1f5" providerId="AD" clId="Web-{A1C61A00-1E2D-4946-C207-C643FEE20BB9}" dt="2024-05-01T09:36:58.871" v="262" actId="20577"/>
        <pc:sldMkLst>
          <pc:docMk/>
          <pc:sldMk cId="1973783002" sldId="313"/>
        </pc:sldMkLst>
        <pc:spChg chg="mod">
          <ac:chgData name="FRANCESCA FRONTINI" userId="S::francesca.frontini@cnr.it::974782ca-dd9c-4e18-b682-aef14cdfb1f5" providerId="AD" clId="Web-{A1C61A00-1E2D-4946-C207-C643FEE20BB9}" dt="2024-05-01T09:35:48.556" v="242" actId="20577"/>
          <ac:spMkLst>
            <pc:docMk/>
            <pc:sldMk cId="1973783002" sldId="313"/>
            <ac:spMk id="22" creationId="{BA485454-548B-D82A-7DFA-90A51BDE6DBB}"/>
          </ac:spMkLst>
        </pc:spChg>
        <pc:spChg chg="mod">
          <ac:chgData name="FRANCESCA FRONTINI" userId="S::francesca.frontini@cnr.it::974782ca-dd9c-4e18-b682-aef14cdfb1f5" providerId="AD" clId="Web-{A1C61A00-1E2D-4946-C207-C643FEE20BB9}" dt="2024-05-01T09:36:58.871" v="262" actId="20577"/>
          <ac:spMkLst>
            <pc:docMk/>
            <pc:sldMk cId="1973783002" sldId="313"/>
            <ac:spMk id="66" creationId="{00000000-0000-0000-0000-000000000000}"/>
          </ac:spMkLst>
        </pc:spChg>
      </pc:sldChg>
      <pc:sldChg chg="modSp">
        <pc:chgData name="FRANCESCA FRONTINI" userId="S::francesca.frontini@cnr.it::974782ca-dd9c-4e18-b682-aef14cdfb1f5" providerId="AD" clId="Web-{A1C61A00-1E2D-4946-C207-C643FEE20BB9}" dt="2024-05-01T09:26:50.492" v="112" actId="20577"/>
        <pc:sldMkLst>
          <pc:docMk/>
          <pc:sldMk cId="1695492298" sldId="320"/>
        </pc:sldMkLst>
        <pc:spChg chg="mod">
          <ac:chgData name="FRANCESCA FRONTINI" userId="S::francesca.frontini@cnr.it::974782ca-dd9c-4e18-b682-aef14cdfb1f5" providerId="AD" clId="Web-{A1C61A00-1E2D-4946-C207-C643FEE20BB9}" dt="2024-05-01T09:26:50.492" v="112" actId="20577"/>
          <ac:spMkLst>
            <pc:docMk/>
            <pc:sldMk cId="1695492298" sldId="320"/>
            <ac:spMk id="7" creationId="{599262DC-C586-72D3-64ED-EE13F889D8EC}"/>
          </ac:spMkLst>
        </pc:spChg>
      </pc:sldChg>
      <pc:sldChg chg="modSp">
        <pc:chgData name="FRANCESCA FRONTINI" userId="S::francesca.frontini@cnr.it::974782ca-dd9c-4e18-b682-aef14cdfb1f5" providerId="AD" clId="Web-{A1C61A00-1E2D-4946-C207-C643FEE20BB9}" dt="2024-05-01T09:27:03.367" v="113" actId="20577"/>
        <pc:sldMkLst>
          <pc:docMk/>
          <pc:sldMk cId="1373268918" sldId="322"/>
        </pc:sldMkLst>
        <pc:spChg chg="mod">
          <ac:chgData name="FRANCESCA FRONTINI" userId="S::francesca.frontini@cnr.it::974782ca-dd9c-4e18-b682-aef14cdfb1f5" providerId="AD" clId="Web-{A1C61A00-1E2D-4946-C207-C643FEE20BB9}" dt="2024-05-01T09:27:03.367" v="113" actId="20577"/>
          <ac:spMkLst>
            <pc:docMk/>
            <pc:sldMk cId="1373268918" sldId="322"/>
            <ac:spMk id="3" creationId="{650A65D1-3685-B7D3-BCFF-F5F20C6D3E63}"/>
          </ac:spMkLst>
        </pc:spChg>
      </pc:sldChg>
      <pc:sldChg chg="modSp">
        <pc:chgData name="FRANCESCA FRONTINI" userId="S::francesca.frontini@cnr.it::974782ca-dd9c-4e18-b682-aef14cdfb1f5" providerId="AD" clId="Web-{A1C61A00-1E2D-4946-C207-C643FEE20BB9}" dt="2024-05-01T09:27:47.337" v="123" actId="20577"/>
        <pc:sldMkLst>
          <pc:docMk/>
          <pc:sldMk cId="1351645274" sldId="323"/>
        </pc:sldMkLst>
        <pc:spChg chg="mod">
          <ac:chgData name="FRANCESCA FRONTINI" userId="S::francesca.frontini@cnr.it::974782ca-dd9c-4e18-b682-aef14cdfb1f5" providerId="AD" clId="Web-{A1C61A00-1E2D-4946-C207-C643FEE20BB9}" dt="2024-05-01T09:27:47.337" v="123" actId="20577"/>
          <ac:spMkLst>
            <pc:docMk/>
            <pc:sldMk cId="1351645274" sldId="323"/>
            <ac:spMk id="3" creationId="{650A65D1-3685-B7D3-BCFF-F5F20C6D3E63}"/>
          </ac:spMkLst>
        </pc:spChg>
      </pc:sldChg>
      <pc:sldChg chg="modSp modNotes">
        <pc:chgData name="FRANCESCA FRONTINI" userId="S::francesca.frontini@cnr.it::974782ca-dd9c-4e18-b682-aef14cdfb1f5" providerId="AD" clId="Web-{A1C61A00-1E2D-4946-C207-C643FEE20BB9}" dt="2024-05-01T09:34:59.102" v="190"/>
        <pc:sldMkLst>
          <pc:docMk/>
          <pc:sldMk cId="2774508523" sldId="325"/>
        </pc:sldMkLst>
        <pc:spChg chg="mod">
          <ac:chgData name="FRANCESCA FRONTINI" userId="S::francesca.frontini@cnr.it::974782ca-dd9c-4e18-b682-aef14cdfb1f5" providerId="AD" clId="Web-{A1C61A00-1E2D-4946-C207-C643FEE20BB9}" dt="2024-05-01T09:28:40.823" v="124" actId="20577"/>
          <ac:spMkLst>
            <pc:docMk/>
            <pc:sldMk cId="2774508523" sldId="325"/>
            <ac:spMk id="66" creationId="{00000000-0000-0000-0000-000000000000}"/>
          </ac:spMkLst>
        </pc:spChg>
      </pc:sldChg>
      <pc:sldChg chg="modSp">
        <pc:chgData name="FRANCESCA FRONTINI" userId="S::francesca.frontini@cnr.it::974782ca-dd9c-4e18-b682-aef14cdfb1f5" providerId="AD" clId="Web-{A1C61A00-1E2D-4946-C207-C643FEE20BB9}" dt="2024-05-01T09:25:11.941" v="41" actId="20577"/>
        <pc:sldMkLst>
          <pc:docMk/>
          <pc:sldMk cId="3082282638" sldId="332"/>
        </pc:sldMkLst>
        <pc:spChg chg="mod">
          <ac:chgData name="FRANCESCA FRONTINI" userId="S::francesca.frontini@cnr.it::974782ca-dd9c-4e18-b682-aef14cdfb1f5" providerId="AD" clId="Web-{A1C61A00-1E2D-4946-C207-C643FEE20BB9}" dt="2024-05-01T09:25:11.941" v="41" actId="20577"/>
          <ac:spMkLst>
            <pc:docMk/>
            <pc:sldMk cId="3082282638" sldId="332"/>
            <ac:spMk id="22" creationId="{BA485454-548B-D82A-7DFA-90A51BDE6DBB}"/>
          </ac:spMkLst>
        </pc:spChg>
      </pc:sldChg>
    </pc:docChg>
  </pc:docChgLst>
  <pc:docChgLst>
    <pc:chgData name="GIULIA PEDONESE" userId="S::giulia.pedonese@cnr.it::b7fd581c-332c-43d0-8378-0107a144a4e5" providerId="AD" clId="Web-{1E05BF72-C609-BE6F-405D-5F0CBC0E58D9}"/>
    <pc:docChg chg="addSld delSld modSld">
      <pc:chgData name="GIULIA PEDONESE" userId="S::giulia.pedonese@cnr.it::b7fd581c-332c-43d0-8378-0107a144a4e5" providerId="AD" clId="Web-{1E05BF72-C609-BE6F-405D-5F0CBC0E58D9}" dt="2024-04-30T09:51:10.996" v="125" actId="1076"/>
      <pc:docMkLst>
        <pc:docMk/>
      </pc:docMkLst>
      <pc:sldChg chg="modSp">
        <pc:chgData name="GIULIA PEDONESE" userId="S::giulia.pedonese@cnr.it::b7fd581c-332c-43d0-8378-0107a144a4e5" providerId="AD" clId="Web-{1E05BF72-C609-BE6F-405D-5F0CBC0E58D9}" dt="2024-04-30T09:51:10.996" v="125" actId="1076"/>
        <pc:sldMkLst>
          <pc:docMk/>
          <pc:sldMk cId="246541449" sldId="262"/>
        </pc:sldMkLst>
        <pc:spChg chg="mod">
          <ac:chgData name="GIULIA PEDONESE" userId="S::giulia.pedonese@cnr.it::b7fd581c-332c-43d0-8378-0107a144a4e5" providerId="AD" clId="Web-{1E05BF72-C609-BE6F-405D-5F0CBC0E58D9}" dt="2024-04-30T09:51:05.683" v="124" actId="20577"/>
          <ac:spMkLst>
            <pc:docMk/>
            <pc:sldMk cId="246541449" sldId="262"/>
            <ac:spMk id="4" creationId="{52E95018-7B8F-E007-0804-AE7780FD7BA0}"/>
          </ac:spMkLst>
        </pc:spChg>
        <pc:spChg chg="mod">
          <ac:chgData name="GIULIA PEDONESE" userId="S::giulia.pedonese@cnr.it::b7fd581c-332c-43d0-8378-0107a144a4e5" providerId="AD" clId="Web-{1E05BF72-C609-BE6F-405D-5F0CBC0E58D9}" dt="2024-04-30T09:51:10.996" v="125" actId="1076"/>
          <ac:spMkLst>
            <pc:docMk/>
            <pc:sldMk cId="246541449" sldId="262"/>
            <ac:spMk id="55" creationId="{00000000-0000-0000-0000-000000000000}"/>
          </ac:spMkLst>
        </pc:spChg>
      </pc:sldChg>
      <pc:sldChg chg="del">
        <pc:chgData name="GIULIA PEDONESE" userId="S::giulia.pedonese@cnr.it::b7fd581c-332c-43d0-8378-0107a144a4e5" providerId="AD" clId="Web-{1E05BF72-C609-BE6F-405D-5F0CBC0E58D9}" dt="2024-04-30T09:10:17.475" v="4"/>
        <pc:sldMkLst>
          <pc:docMk/>
          <pc:sldMk cId="4137929614" sldId="288"/>
        </pc:sldMkLst>
      </pc:sldChg>
      <pc:sldChg chg="addSp modSp">
        <pc:chgData name="GIULIA PEDONESE" userId="S::giulia.pedonese@cnr.it::b7fd581c-332c-43d0-8378-0107a144a4e5" providerId="AD" clId="Web-{1E05BF72-C609-BE6F-405D-5F0CBC0E58D9}" dt="2024-04-30T09:13:55.887" v="22" actId="1076"/>
        <pc:sldMkLst>
          <pc:docMk/>
          <pc:sldMk cId="44177941" sldId="309"/>
        </pc:sldMkLst>
        <pc:spChg chg="mod">
          <ac:chgData name="GIULIA PEDONESE" userId="S::giulia.pedonese@cnr.it::b7fd581c-332c-43d0-8378-0107a144a4e5" providerId="AD" clId="Web-{1E05BF72-C609-BE6F-405D-5F0CBC0E58D9}" dt="2024-04-30T09:13:53.481" v="21" actId="20577"/>
          <ac:spMkLst>
            <pc:docMk/>
            <pc:sldMk cId="44177941" sldId="309"/>
            <ac:spMk id="22" creationId="{BA485454-548B-D82A-7DFA-90A51BDE6DBB}"/>
          </ac:spMkLst>
        </pc:spChg>
        <pc:picChg chg="add mod">
          <ac:chgData name="GIULIA PEDONESE" userId="S::giulia.pedonese@cnr.it::b7fd581c-332c-43d0-8378-0107a144a4e5" providerId="AD" clId="Web-{1E05BF72-C609-BE6F-405D-5F0CBC0E58D9}" dt="2024-04-30T09:13:55.887" v="22" actId="1076"/>
          <ac:picMkLst>
            <pc:docMk/>
            <pc:sldMk cId="44177941" sldId="309"/>
            <ac:picMk id="4" creationId="{24C8F13C-9945-A061-C66B-C8CEA6FB6A9D}"/>
          </ac:picMkLst>
        </pc:picChg>
      </pc:sldChg>
      <pc:sldChg chg="addSp delSp modSp">
        <pc:chgData name="GIULIA PEDONESE" userId="S::giulia.pedonese@cnr.it::b7fd581c-332c-43d0-8378-0107a144a4e5" providerId="AD" clId="Web-{1E05BF72-C609-BE6F-405D-5F0CBC0E58D9}" dt="2024-04-30T09:30:35.120" v="105"/>
        <pc:sldMkLst>
          <pc:docMk/>
          <pc:sldMk cId="2137574429" sldId="324"/>
        </pc:sldMkLst>
        <pc:spChg chg="add del mod">
          <ac:chgData name="GIULIA PEDONESE" userId="S::giulia.pedonese@cnr.it::b7fd581c-332c-43d0-8378-0107a144a4e5" providerId="AD" clId="Web-{1E05BF72-C609-BE6F-405D-5F0CBC0E58D9}" dt="2024-04-30T09:30:19.135" v="99"/>
          <ac:spMkLst>
            <pc:docMk/>
            <pc:sldMk cId="2137574429" sldId="324"/>
            <ac:spMk id="6" creationId="{4FEBAE66-0D29-348D-8640-C35204AEA632}"/>
          </ac:spMkLst>
        </pc:spChg>
        <pc:picChg chg="add del mod">
          <ac:chgData name="GIULIA PEDONESE" userId="S::giulia.pedonese@cnr.it::b7fd581c-332c-43d0-8378-0107a144a4e5" providerId="AD" clId="Web-{1E05BF72-C609-BE6F-405D-5F0CBC0E58D9}" dt="2024-04-30T09:30:32.808" v="104"/>
          <ac:picMkLst>
            <pc:docMk/>
            <pc:sldMk cId="2137574429" sldId="324"/>
            <ac:picMk id="3" creationId="{DE068E31-9185-7296-FEB7-23CF58E21394}"/>
          </ac:picMkLst>
        </pc:picChg>
        <pc:picChg chg="add del mod">
          <ac:chgData name="GIULIA PEDONESE" userId="S::giulia.pedonese@cnr.it::b7fd581c-332c-43d0-8378-0107a144a4e5" providerId="AD" clId="Web-{1E05BF72-C609-BE6F-405D-5F0CBC0E58D9}" dt="2024-04-30T09:30:25.792" v="101"/>
          <ac:picMkLst>
            <pc:docMk/>
            <pc:sldMk cId="2137574429" sldId="324"/>
            <ac:picMk id="4" creationId="{1AEE5A8B-C10D-21B7-AA96-10D02C7B94F1}"/>
          </ac:picMkLst>
        </pc:picChg>
        <pc:picChg chg="add del">
          <ac:chgData name="GIULIA PEDONESE" userId="S::giulia.pedonese@cnr.it::b7fd581c-332c-43d0-8378-0107a144a4e5" providerId="AD" clId="Web-{1E05BF72-C609-BE6F-405D-5F0CBC0E58D9}" dt="2024-04-30T09:30:35.120" v="105"/>
          <ac:picMkLst>
            <pc:docMk/>
            <pc:sldMk cId="2137574429" sldId="324"/>
            <ac:picMk id="6146" creationId="{9EA359E4-A0B8-1E1F-DDAD-44FB03A26F88}"/>
          </ac:picMkLst>
        </pc:picChg>
      </pc:sldChg>
      <pc:sldChg chg="modSp delCm modCm">
        <pc:chgData name="GIULIA PEDONESE" userId="S::giulia.pedonese@cnr.it::b7fd581c-332c-43d0-8378-0107a144a4e5" providerId="AD" clId="Web-{1E05BF72-C609-BE6F-405D-5F0CBC0E58D9}" dt="2024-04-30T09:19:27.944" v="67"/>
        <pc:sldMkLst>
          <pc:docMk/>
          <pc:sldMk cId="2774508523" sldId="325"/>
        </pc:sldMkLst>
        <pc:spChg chg="mod">
          <ac:chgData name="GIULIA PEDONESE" userId="S::giulia.pedonese@cnr.it::b7fd581c-332c-43d0-8378-0107a144a4e5" providerId="AD" clId="Web-{1E05BF72-C609-BE6F-405D-5F0CBC0E58D9}" dt="2024-04-30T09:19:23.053" v="66" actId="20577"/>
          <ac:spMkLst>
            <pc:docMk/>
            <pc:sldMk cId="2774508523" sldId="325"/>
            <ac:spMk id="66" creationId="{00000000-0000-0000-0000-000000000000}"/>
          </ac:spMkLst>
        </pc:spChg>
        <pc:extLst>
          <p:ext xmlns:p="http://schemas.openxmlformats.org/presentationml/2006/main" uri="{D6D511B9-2390-475A-947B-AFAB55BFBCF1}">
            <pc226:cmChg xmlns:pc226="http://schemas.microsoft.com/office/powerpoint/2022/06/main/command" chg="del mod">
              <pc226:chgData name="GIULIA PEDONESE" userId="S::giulia.pedonese@cnr.it::b7fd581c-332c-43d0-8378-0107a144a4e5" providerId="AD" clId="Web-{1E05BF72-C609-BE6F-405D-5F0CBC0E58D9}" dt="2024-04-30T09:19:27.944" v="67"/>
              <pc2:cmMkLst xmlns:pc2="http://schemas.microsoft.com/office/powerpoint/2019/9/main/command">
                <pc:docMk/>
                <pc:sldMk cId="2774508523" sldId="325"/>
                <pc2:cmMk id="{A0C4253F-F42B-4C37-96D5-1853417C5DAD}"/>
              </pc2:cmMkLst>
            </pc226:cmChg>
          </p:ext>
        </pc:extLst>
      </pc:sldChg>
      <pc:sldChg chg="modSp">
        <pc:chgData name="GIULIA PEDONESE" userId="S::giulia.pedonese@cnr.it::b7fd581c-332c-43d0-8378-0107a144a4e5" providerId="AD" clId="Web-{1E05BF72-C609-BE6F-405D-5F0CBC0E58D9}" dt="2024-04-30T09:18:25.958" v="50" actId="20577"/>
        <pc:sldMkLst>
          <pc:docMk/>
          <pc:sldMk cId="749305506" sldId="327"/>
        </pc:sldMkLst>
        <pc:spChg chg="mod">
          <ac:chgData name="GIULIA PEDONESE" userId="S::giulia.pedonese@cnr.it::b7fd581c-332c-43d0-8378-0107a144a4e5" providerId="AD" clId="Web-{1E05BF72-C609-BE6F-405D-5F0CBC0E58D9}" dt="2024-04-30T09:18:25.958" v="50" actId="20577"/>
          <ac:spMkLst>
            <pc:docMk/>
            <pc:sldMk cId="749305506" sldId="327"/>
            <ac:spMk id="66" creationId="{00000000-0000-0000-0000-000000000000}"/>
          </ac:spMkLst>
        </pc:spChg>
      </pc:sldChg>
      <pc:sldChg chg="modSp">
        <pc:chgData name="GIULIA PEDONESE" userId="S::giulia.pedonese@cnr.it::b7fd581c-332c-43d0-8378-0107a144a4e5" providerId="AD" clId="Web-{1E05BF72-C609-BE6F-405D-5F0CBC0E58D9}" dt="2024-04-30T09:18:30.755" v="52" actId="20577"/>
        <pc:sldMkLst>
          <pc:docMk/>
          <pc:sldMk cId="2991243597" sldId="328"/>
        </pc:sldMkLst>
        <pc:spChg chg="mod">
          <ac:chgData name="GIULIA PEDONESE" userId="S::giulia.pedonese@cnr.it::b7fd581c-332c-43d0-8378-0107a144a4e5" providerId="AD" clId="Web-{1E05BF72-C609-BE6F-405D-5F0CBC0E58D9}" dt="2024-04-30T09:18:30.755" v="52" actId="20577"/>
          <ac:spMkLst>
            <pc:docMk/>
            <pc:sldMk cId="2991243597" sldId="328"/>
            <ac:spMk id="66" creationId="{00000000-0000-0000-0000-000000000000}"/>
          </ac:spMkLst>
        </pc:spChg>
      </pc:sldChg>
      <pc:sldChg chg="modSp">
        <pc:chgData name="GIULIA PEDONESE" userId="S::giulia.pedonese@cnr.it::b7fd581c-332c-43d0-8378-0107a144a4e5" providerId="AD" clId="Web-{1E05BF72-C609-BE6F-405D-5F0CBC0E58D9}" dt="2024-04-30T09:10:09.568" v="3" actId="20577"/>
        <pc:sldMkLst>
          <pc:docMk/>
          <pc:sldMk cId="221848107" sldId="342"/>
        </pc:sldMkLst>
        <pc:spChg chg="mod">
          <ac:chgData name="GIULIA PEDONESE" userId="S::giulia.pedonese@cnr.it::b7fd581c-332c-43d0-8378-0107a144a4e5" providerId="AD" clId="Web-{1E05BF72-C609-BE6F-405D-5F0CBC0E58D9}" dt="2024-04-30T09:10:09.568" v="3" actId="20577"/>
          <ac:spMkLst>
            <pc:docMk/>
            <pc:sldMk cId="221848107" sldId="342"/>
            <ac:spMk id="5" creationId="{8081C8F0-FF70-6634-690E-A080C3D1DCB7}"/>
          </ac:spMkLst>
        </pc:spChg>
      </pc:sldChg>
      <pc:sldChg chg="addSp delSp modSp add replId">
        <pc:chgData name="GIULIA PEDONESE" userId="S::giulia.pedonese@cnr.it::b7fd581c-332c-43d0-8378-0107a144a4e5" providerId="AD" clId="Web-{1E05BF72-C609-BE6F-405D-5F0CBC0E58D9}" dt="2024-04-30T09:16:23.892" v="31"/>
        <pc:sldMkLst>
          <pc:docMk/>
          <pc:sldMk cId="3413295380" sldId="348"/>
        </pc:sldMkLst>
        <pc:spChg chg="del mod">
          <ac:chgData name="GIULIA PEDONESE" userId="S::giulia.pedonese@cnr.it::b7fd581c-332c-43d0-8378-0107a144a4e5" providerId="AD" clId="Web-{1E05BF72-C609-BE6F-405D-5F0CBC0E58D9}" dt="2024-04-30T09:16:23.892" v="31"/>
          <ac:spMkLst>
            <pc:docMk/>
            <pc:sldMk cId="3413295380" sldId="348"/>
            <ac:spMk id="22" creationId="{BA485454-548B-D82A-7DFA-90A51BDE6DBB}"/>
          </ac:spMkLst>
        </pc:spChg>
        <pc:picChg chg="add del mod">
          <ac:chgData name="GIULIA PEDONESE" userId="S::giulia.pedonese@cnr.it::b7fd581c-332c-43d0-8378-0107a144a4e5" providerId="AD" clId="Web-{1E05BF72-C609-BE6F-405D-5F0CBC0E58D9}" dt="2024-04-30T09:16:03.157" v="23"/>
          <ac:picMkLst>
            <pc:docMk/>
            <pc:sldMk cId="3413295380" sldId="348"/>
            <ac:picMk id="3" creationId="{C5811EDD-4366-BF73-9CE6-72BAF99966DC}"/>
          </ac:picMkLst>
        </pc:picChg>
        <pc:picChg chg="add mod">
          <ac:chgData name="GIULIA PEDONESE" userId="S::giulia.pedonese@cnr.it::b7fd581c-332c-43d0-8378-0107a144a4e5" providerId="AD" clId="Web-{1E05BF72-C609-BE6F-405D-5F0CBC0E58D9}" dt="2024-04-30T09:16:23.127" v="30" actId="1076"/>
          <ac:picMkLst>
            <pc:docMk/>
            <pc:sldMk cId="3413295380" sldId="348"/>
            <ac:picMk id="4" creationId="{64A817D1-3332-F2A2-9FAC-7DAC2EF505E7}"/>
          </ac:picMkLst>
        </pc:picChg>
      </pc:sldChg>
    </pc:docChg>
  </pc:docChgLst>
  <pc:docChgLst>
    <pc:chgData name="GIULIA PEDONESE" userId="S::giulia.pedonese@cnr.it::b7fd581c-332c-43d0-8378-0107a144a4e5" providerId="AD" clId="Web-{68F0DC22-2250-5A0B-E535-45C906596831}"/>
    <pc:docChg chg="modSld">
      <pc:chgData name="GIULIA PEDONESE" userId="S::giulia.pedonese@cnr.it::b7fd581c-332c-43d0-8378-0107a144a4e5" providerId="AD" clId="Web-{68F0DC22-2250-5A0B-E535-45C906596831}" dt="2024-04-29T11:29:43.126" v="13" actId="20577"/>
      <pc:docMkLst>
        <pc:docMk/>
      </pc:docMkLst>
      <pc:sldChg chg="modSp">
        <pc:chgData name="GIULIA PEDONESE" userId="S::giulia.pedonese@cnr.it::b7fd581c-332c-43d0-8378-0107a144a4e5" providerId="AD" clId="Web-{68F0DC22-2250-5A0B-E535-45C906596831}" dt="2024-04-29T11:29:43.126" v="13" actId="20577"/>
        <pc:sldMkLst>
          <pc:docMk/>
          <pc:sldMk cId="246541449" sldId="262"/>
        </pc:sldMkLst>
        <pc:spChg chg="mod">
          <ac:chgData name="GIULIA PEDONESE" userId="S::giulia.pedonese@cnr.it::b7fd581c-332c-43d0-8378-0107a144a4e5" providerId="AD" clId="Web-{68F0DC22-2250-5A0B-E535-45C906596831}" dt="2024-04-29T11:29:43.126" v="13" actId="20577"/>
          <ac:spMkLst>
            <pc:docMk/>
            <pc:sldMk cId="246541449" sldId="262"/>
            <ac:spMk id="54" creationId="{00000000-0000-0000-0000-000000000000}"/>
          </ac:spMkLst>
        </pc:spChg>
      </pc:sldChg>
    </pc:docChg>
  </pc:docChgLst>
  <pc:docChgLst>
    <pc:chgData name="FRANCESCA FRONTINI" userId="S::francesca.frontini@cnr.it::974782ca-dd9c-4e18-b682-aef14cdfb1f5" providerId="AD" clId="Web-{9F7265E4-2513-80EC-08E4-9D9B5051942E}"/>
    <pc:docChg chg="modSld">
      <pc:chgData name="FRANCESCA FRONTINI" userId="S::francesca.frontini@cnr.it::974782ca-dd9c-4e18-b682-aef14cdfb1f5" providerId="AD" clId="Web-{9F7265E4-2513-80EC-08E4-9D9B5051942E}" dt="2024-04-29T11:31:33.785" v="0" actId="20577"/>
      <pc:docMkLst>
        <pc:docMk/>
      </pc:docMkLst>
      <pc:sldChg chg="modSp">
        <pc:chgData name="FRANCESCA FRONTINI" userId="S::francesca.frontini@cnr.it::974782ca-dd9c-4e18-b682-aef14cdfb1f5" providerId="AD" clId="Web-{9F7265E4-2513-80EC-08E4-9D9B5051942E}" dt="2024-04-29T11:31:33.785" v="0" actId="20577"/>
        <pc:sldMkLst>
          <pc:docMk/>
          <pc:sldMk cId="1695492298" sldId="320"/>
        </pc:sldMkLst>
        <pc:spChg chg="mod">
          <ac:chgData name="FRANCESCA FRONTINI" userId="S::francesca.frontini@cnr.it::974782ca-dd9c-4e18-b682-aef14cdfb1f5" providerId="AD" clId="Web-{9F7265E4-2513-80EC-08E4-9D9B5051942E}" dt="2024-04-29T11:31:33.785" v="0" actId="20577"/>
          <ac:spMkLst>
            <pc:docMk/>
            <pc:sldMk cId="1695492298" sldId="320"/>
            <ac:spMk id="66" creationId="{00000000-0000-0000-0000-000000000000}"/>
          </ac:spMkLst>
        </pc:spChg>
      </pc:sldChg>
    </pc:docChg>
  </pc:docChgLst>
  <pc:docChgLst>
    <pc:chgData name="FRANCESCA FRONTINI" userId="S::francesca.frontini@cnr.it::974782ca-dd9c-4e18-b682-aef14cdfb1f5" providerId="AD" clId="Web-{8FD9A6B0-0B6A-867D-5E17-3E93E78C5A70}"/>
    <pc:docChg chg="addSld delSld modSld">
      <pc:chgData name="FRANCESCA FRONTINI" userId="S::francesca.frontini@cnr.it::974782ca-dd9c-4e18-b682-aef14cdfb1f5" providerId="AD" clId="Web-{8FD9A6B0-0B6A-867D-5E17-3E93E78C5A70}" dt="2024-05-02T08:59:06.753" v="52" actId="20577"/>
      <pc:docMkLst>
        <pc:docMk/>
      </pc:docMkLst>
      <pc:sldChg chg="modSp">
        <pc:chgData name="FRANCESCA FRONTINI" userId="S::francesca.frontini@cnr.it::974782ca-dd9c-4e18-b682-aef14cdfb1f5" providerId="AD" clId="Web-{8FD9A6B0-0B6A-867D-5E17-3E93E78C5A70}" dt="2024-05-02T08:34:23.178" v="41" actId="20577"/>
        <pc:sldMkLst>
          <pc:docMk/>
          <pc:sldMk cId="246541449" sldId="262"/>
        </pc:sldMkLst>
        <pc:spChg chg="mod">
          <ac:chgData name="FRANCESCA FRONTINI" userId="S::francesca.frontini@cnr.it::974782ca-dd9c-4e18-b682-aef14cdfb1f5" providerId="AD" clId="Web-{8FD9A6B0-0B6A-867D-5E17-3E93E78C5A70}" dt="2024-05-02T07:33:43.919" v="15" actId="20577"/>
          <ac:spMkLst>
            <pc:docMk/>
            <pc:sldMk cId="246541449" sldId="262"/>
            <ac:spMk id="54" creationId="{00000000-0000-0000-0000-000000000000}"/>
          </ac:spMkLst>
        </pc:spChg>
        <pc:spChg chg="mod">
          <ac:chgData name="FRANCESCA FRONTINI" userId="S::francesca.frontini@cnr.it::974782ca-dd9c-4e18-b682-aef14cdfb1f5" providerId="AD" clId="Web-{8FD9A6B0-0B6A-867D-5E17-3E93E78C5A70}" dt="2024-05-02T08:34:23.178" v="41" actId="20577"/>
          <ac:spMkLst>
            <pc:docMk/>
            <pc:sldMk cId="246541449" sldId="262"/>
            <ac:spMk id="55" creationId="{00000000-0000-0000-0000-000000000000}"/>
          </ac:spMkLst>
        </pc:spChg>
      </pc:sldChg>
      <pc:sldChg chg="addSp delSp modSp">
        <pc:chgData name="FRANCESCA FRONTINI" userId="S::francesca.frontini@cnr.it::974782ca-dd9c-4e18-b682-aef14cdfb1f5" providerId="AD" clId="Web-{8FD9A6B0-0B6A-867D-5E17-3E93E78C5A70}" dt="2024-05-02T08:58:45.127" v="50"/>
        <pc:sldMkLst>
          <pc:docMk/>
          <pc:sldMk cId="3082282638" sldId="332"/>
        </pc:sldMkLst>
        <pc:spChg chg="add del mod">
          <ac:chgData name="FRANCESCA FRONTINI" userId="S::francesca.frontini@cnr.it::974782ca-dd9c-4e18-b682-aef14cdfb1f5" providerId="AD" clId="Web-{8FD9A6B0-0B6A-867D-5E17-3E93E78C5A70}" dt="2024-05-02T08:58:45.127" v="50"/>
          <ac:spMkLst>
            <pc:docMk/>
            <pc:sldMk cId="3082282638" sldId="332"/>
            <ac:spMk id="5" creationId="{7782E1C5-5885-9DBF-058E-B53F95779E9F}"/>
          </ac:spMkLst>
        </pc:spChg>
        <pc:spChg chg="del mod">
          <ac:chgData name="FRANCESCA FRONTINI" userId="S::francesca.frontini@cnr.it::974782ca-dd9c-4e18-b682-aef14cdfb1f5" providerId="AD" clId="Web-{8FD9A6B0-0B6A-867D-5E17-3E93E78C5A70}" dt="2024-05-02T08:58:27.501" v="45"/>
          <ac:spMkLst>
            <pc:docMk/>
            <pc:sldMk cId="3082282638" sldId="332"/>
            <ac:spMk id="22" creationId="{BA485454-548B-D82A-7DFA-90A51BDE6DBB}"/>
          </ac:spMkLst>
        </pc:spChg>
        <pc:spChg chg="del">
          <ac:chgData name="FRANCESCA FRONTINI" userId="S::francesca.frontini@cnr.it::974782ca-dd9c-4e18-b682-aef14cdfb1f5" providerId="AD" clId="Web-{8FD9A6B0-0B6A-867D-5E17-3E93E78C5A70}" dt="2024-05-02T08:58:41.783" v="49"/>
          <ac:spMkLst>
            <pc:docMk/>
            <pc:sldMk cId="3082282638" sldId="332"/>
            <ac:spMk id="66" creationId="{00000000-0000-0000-0000-000000000000}"/>
          </ac:spMkLst>
        </pc:spChg>
        <pc:picChg chg="add mod">
          <ac:chgData name="FRANCESCA FRONTINI" userId="S::francesca.frontini@cnr.it::974782ca-dd9c-4e18-b682-aef14cdfb1f5" providerId="AD" clId="Web-{8FD9A6B0-0B6A-867D-5E17-3E93E78C5A70}" dt="2024-05-02T08:58:37.345" v="48" actId="1076"/>
          <ac:picMkLst>
            <pc:docMk/>
            <pc:sldMk cId="3082282638" sldId="332"/>
            <ac:picMk id="3" creationId="{624A2B0A-EA82-A572-F7C8-EAFC96CAEB42}"/>
          </ac:picMkLst>
        </pc:picChg>
      </pc:sldChg>
      <pc:sldChg chg="modSp add replId">
        <pc:chgData name="FRANCESCA FRONTINI" userId="S::francesca.frontini@cnr.it::974782ca-dd9c-4e18-b682-aef14cdfb1f5" providerId="AD" clId="Web-{8FD9A6B0-0B6A-867D-5E17-3E93E78C5A70}" dt="2024-05-02T08:59:06.753" v="52" actId="20577"/>
        <pc:sldMkLst>
          <pc:docMk/>
          <pc:sldMk cId="2205651719" sldId="349"/>
        </pc:sldMkLst>
        <pc:spChg chg="mod">
          <ac:chgData name="FRANCESCA FRONTINI" userId="S::francesca.frontini@cnr.it::974782ca-dd9c-4e18-b682-aef14cdfb1f5" providerId="AD" clId="Web-{8FD9A6B0-0B6A-867D-5E17-3E93E78C5A70}" dt="2024-05-02T08:59:06.753" v="52" actId="20577"/>
          <ac:spMkLst>
            <pc:docMk/>
            <pc:sldMk cId="2205651719" sldId="349"/>
            <ac:spMk id="22" creationId="{BA485454-548B-D82A-7DFA-90A51BDE6DBB}"/>
          </ac:spMkLst>
        </pc:spChg>
      </pc:sldChg>
      <pc:sldChg chg="new del">
        <pc:chgData name="FRANCESCA FRONTINI" userId="S::francesca.frontini@cnr.it::974782ca-dd9c-4e18-b682-aef14cdfb1f5" providerId="AD" clId="Web-{8FD9A6B0-0B6A-867D-5E17-3E93E78C5A70}" dt="2024-05-02T08:57:26.812" v="43"/>
        <pc:sldMkLst>
          <pc:docMk/>
          <pc:sldMk cId="4082915720" sldId="3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04114926-31AC-D080-BE27-124A25798D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CAD56D1F-64D1-5C93-DA17-030B9851A7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A62F41-8E0D-486C-8C7F-406D01E6D732}" type="datetimeFigureOut">
              <a:rPr lang="it-IT" smtClean="0"/>
              <a:t>02/05/2024</a:t>
            </a:fld>
            <a:endParaRPr lang="it-IT"/>
          </a:p>
        </p:txBody>
      </p:sp>
      <p:sp>
        <p:nvSpPr>
          <p:cNvPr id="4" name="Segnaposto piè di pagina 3">
            <a:extLst>
              <a:ext uri="{FF2B5EF4-FFF2-40B4-BE49-F238E27FC236}">
                <a16:creationId xmlns:a16="http://schemas.microsoft.com/office/drawing/2014/main" id="{7EC213A8-0DD7-BB65-F6BD-12DA34CA21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32F768C7-CDFC-5AC9-CFDB-380752953A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D6800-D141-4F61-9091-976D71DC649C}" type="slidenum">
              <a:rPr lang="it-IT" smtClean="0"/>
              <a:t>‹#›</a:t>
            </a:fld>
            <a:endParaRPr lang="it-IT"/>
          </a:p>
        </p:txBody>
      </p:sp>
    </p:spTree>
    <p:extLst>
      <p:ext uri="{BB962C8B-B14F-4D97-AF65-F5344CB8AC3E}">
        <p14:creationId xmlns:p14="http://schemas.microsoft.com/office/powerpoint/2010/main" val="9551470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4b5db32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4b5db32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4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This boy is clever but lazy.</a:t>
            </a:r>
          </a:p>
          <a:p>
            <a:pPr marL="0" indent="0">
              <a:buNone/>
            </a:pPr>
            <a:endParaRPr lang="en-US" dirty="0"/>
          </a:p>
          <a:p>
            <a:pPr marL="0" indent="0">
              <a:buNone/>
            </a:pPr>
            <a:r>
              <a:rPr lang="en-US" dirty="0"/>
              <a:t>Query : [ { tag:/JJ.*/ } ]</a:t>
            </a:r>
            <a:endParaRPr dirty="0"/>
          </a:p>
        </p:txBody>
      </p:sp>
    </p:spTree>
    <p:extLst>
      <p:ext uri="{BB962C8B-B14F-4D97-AF65-F5344CB8AC3E}">
        <p14:creationId xmlns:p14="http://schemas.microsoft.com/office/powerpoint/2010/main" val="140325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5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377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77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3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363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165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355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0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4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37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2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959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361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841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657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23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30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16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91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69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0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87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00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389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94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75"/>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311700" y="2834125"/>
            <a:ext cx="8520600" cy="792675"/>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8396258" y="4834667"/>
            <a:ext cx="548700" cy="393525"/>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67990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clarin.eu/resource-famili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switchboard.clarin.e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eblicht.sfs.uni-tuebingen.de/"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2.0/deed.en" TargetMode="External"/><Relationship Id="rId3" Type="http://schemas.openxmlformats.org/officeDocument/2006/relationships/image" Target="../media/image4.png"/><Relationship Id="rId7" Type="http://schemas.openxmlformats.org/officeDocument/2006/relationships/hyperlink" Target="https://www.clarin.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5" Type="http://schemas.openxmlformats.org/officeDocument/2006/relationships/hyperlink" Target="https://upskillsproject.eu/project/standards_repositories/" TargetMode="External"/><Relationship Id="rId4" Type="http://schemas.openxmlformats.org/officeDocument/2006/relationships/hyperlink" Target="https://upskillsproject.eu/" TargetMode="External"/><Relationship Id="rId9" Type="http://schemas.openxmlformats.org/officeDocument/2006/relationships/hyperlink" Target="https://doi.org/10.5281/zenodo.679839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lindat.mff.cuni.cz/repository/xmlui/handle/11234/1-481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switchboard.clarin.eu"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clarin.eu/content/clarin-cafe" TargetMode="External"/><Relationship Id="rId4" Type="http://schemas.openxmlformats.org/officeDocument/2006/relationships/hyperlink" Target="https://www.clarin.eu/content/clarin-newsflas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corenlp.ru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395207" y="1761465"/>
            <a:ext cx="8366759" cy="654198"/>
          </a:xfrm>
          <a:prstGeom prst="rect">
            <a:avLst/>
          </a:prstGeom>
        </p:spPr>
        <p:txBody>
          <a:bodyPr spcFirstLastPara="1" wrap="square" lIns="91425" tIns="91425" rIns="91425" bIns="91425" anchor="b" anchorCtr="0">
            <a:noAutofit/>
          </a:bodyPr>
          <a:lstStyle/>
          <a:p>
            <a:pPr algn="ctr"/>
            <a:r>
              <a:rPr lang="en-GB" sz="3200" b="1" dirty="0" err="1">
                <a:solidFill>
                  <a:srgbClr val="216498"/>
                </a:solidFill>
                <a:ea typeface="Source Sans Pro"/>
              </a:rPr>
              <a:t>Strumenti</a:t>
            </a:r>
            <a:r>
              <a:rPr lang="en-GB" sz="3200" b="1" dirty="0">
                <a:solidFill>
                  <a:srgbClr val="216498"/>
                </a:solidFill>
                <a:ea typeface="Source Sans Pro"/>
              </a:rPr>
              <a:t> di per il </a:t>
            </a:r>
            <a:r>
              <a:rPr lang="en-GB" sz="3200" b="1" dirty="0" err="1">
                <a:solidFill>
                  <a:srgbClr val="216498"/>
                </a:solidFill>
                <a:ea typeface="Source Sans Pro"/>
              </a:rPr>
              <a:t>trattamento</a:t>
            </a:r>
            <a:r>
              <a:rPr lang="en-GB" sz="3200" b="1" dirty="0">
                <a:solidFill>
                  <a:srgbClr val="216498"/>
                </a:solidFill>
                <a:ea typeface="Source Sans Pro"/>
              </a:rPr>
              <a:t> </a:t>
            </a:r>
            <a:r>
              <a:rPr lang="en-GB" sz="3200" b="1" dirty="0" err="1">
                <a:solidFill>
                  <a:srgbClr val="216498"/>
                </a:solidFill>
                <a:ea typeface="Source Sans Pro"/>
              </a:rPr>
              <a:t>automatico</a:t>
            </a:r>
            <a:r>
              <a:rPr lang="en-GB" sz="3200" b="1" dirty="0">
                <a:solidFill>
                  <a:srgbClr val="216498"/>
                </a:solidFill>
                <a:ea typeface="Source Sans Pro"/>
              </a:rPr>
              <a:t> del </a:t>
            </a:r>
            <a:r>
              <a:rPr lang="en-GB" sz="3200" b="1" dirty="0" err="1">
                <a:solidFill>
                  <a:srgbClr val="216498"/>
                </a:solidFill>
                <a:ea typeface="Source Sans Pro"/>
              </a:rPr>
              <a:t>linguaggio</a:t>
            </a:r>
            <a:r>
              <a:rPr lang="en-GB" sz="3200" b="1" dirty="0">
                <a:solidFill>
                  <a:srgbClr val="216498"/>
                </a:solidFill>
                <a:ea typeface="Source Sans Pro"/>
              </a:rPr>
              <a:t> in CLARIN</a:t>
            </a:r>
            <a:endParaRPr lang="it-IT" dirty="0"/>
          </a:p>
        </p:txBody>
      </p:sp>
      <p:sp>
        <p:nvSpPr>
          <p:cNvPr id="55" name="Google Shape;55;p13"/>
          <p:cNvSpPr txBox="1">
            <a:spLocks noGrp="1"/>
          </p:cNvSpPr>
          <p:nvPr>
            <p:ph type="subTitle" idx="4294967295"/>
          </p:nvPr>
        </p:nvSpPr>
        <p:spPr>
          <a:xfrm>
            <a:off x="5660386" y="3695909"/>
            <a:ext cx="2916936" cy="654199"/>
          </a:xfrm>
          <a:prstGeom prst="rect">
            <a:avLst/>
          </a:prstGeom>
        </p:spPr>
        <p:txBody>
          <a:bodyPr spcFirstLastPara="1" wrap="square" lIns="91425" tIns="91425" rIns="91425" bIns="91425" anchor="t" anchorCtr="0">
            <a:normAutofit fontScale="62500" lnSpcReduction="20000"/>
          </a:bodyPr>
          <a:lstStyle/>
          <a:p>
            <a:pPr algn="r">
              <a:lnSpc>
                <a:spcPct val="80000"/>
              </a:lnSpc>
              <a:buClr>
                <a:schemeClr val="dk1"/>
              </a:buClr>
              <a:buSzPts val="852"/>
            </a:pPr>
            <a:r>
              <a:rPr lang="it-IT" sz="2000" dirty="0">
                <a:solidFill>
                  <a:srgbClr val="216498"/>
                </a:solidFill>
                <a:latin typeface="+mn-lt"/>
                <a:ea typeface="Source Sans Pro"/>
                <a:cs typeface="Source Sans Pro"/>
              </a:rPr>
              <a:t>Francesca Frontini</a:t>
            </a:r>
          </a:p>
          <a:p>
            <a:pPr algn="r"/>
            <a:r>
              <a:rPr lang="en-GB" sz="1600" dirty="0">
                <a:solidFill>
                  <a:srgbClr val="216498"/>
                </a:solidFill>
                <a:latin typeface="+mn-lt"/>
                <a:ea typeface="Source Sans Pro"/>
                <a:sym typeface="Source Sans Pro"/>
              </a:rPr>
              <a:t>Master II </a:t>
            </a:r>
            <a:r>
              <a:rPr lang="en-GB" sz="1600" dirty="0" err="1">
                <a:solidFill>
                  <a:srgbClr val="216498"/>
                </a:solidFill>
                <a:latin typeface="+mn-lt"/>
                <a:ea typeface="Source Sans Pro"/>
                <a:sym typeface="Source Sans Pro"/>
              </a:rPr>
              <a:t>Livello</a:t>
            </a:r>
            <a:r>
              <a:rPr lang="en-GB" sz="1600" dirty="0">
                <a:solidFill>
                  <a:srgbClr val="216498"/>
                </a:solidFill>
                <a:latin typeface="+mn-lt"/>
                <a:ea typeface="Source Sans Pro"/>
                <a:sym typeface="Source Sans Pro"/>
              </a:rPr>
              <a:t> “</a:t>
            </a:r>
            <a:r>
              <a:rPr lang="en-GB" sz="1600" dirty="0" err="1">
                <a:solidFill>
                  <a:srgbClr val="216498"/>
                </a:solidFill>
                <a:latin typeface="+mn-lt"/>
                <a:ea typeface="Source Sans Pro"/>
                <a:sym typeface="Source Sans Pro"/>
              </a:rPr>
              <a:t>InfoText</a:t>
            </a:r>
            <a:r>
              <a:rPr lang="en-GB" sz="1600" dirty="0">
                <a:solidFill>
                  <a:srgbClr val="216498"/>
                </a:solidFill>
                <a:latin typeface="+mn-lt"/>
                <a:ea typeface="Source Sans Pro"/>
                <a:sym typeface="Source Sans Pro"/>
              </a:rPr>
              <a:t>” </a:t>
            </a:r>
            <a:endParaRPr lang="en-GB">
              <a:sym typeface="Source Sans Pro"/>
            </a:endParaRPr>
          </a:p>
          <a:p>
            <a:pPr algn="r"/>
            <a:endParaRPr lang="en-GB">
              <a:sym typeface="Source Sans Pro"/>
            </a:endParaRPr>
          </a:p>
          <a:p>
            <a:pPr algn="r">
              <a:lnSpc>
                <a:spcPct val="80000"/>
              </a:lnSpc>
            </a:pPr>
            <a:r>
              <a:rPr lang="en-GB" sz="1600" dirty="0" err="1">
                <a:solidFill>
                  <a:srgbClr val="216498"/>
                </a:solidFill>
                <a:latin typeface="+mn-lt"/>
                <a:ea typeface="Source Sans Pro"/>
                <a:sym typeface="Source Sans Pro"/>
              </a:rPr>
              <a:t>Università</a:t>
            </a:r>
            <a:r>
              <a:rPr lang="en-GB" sz="1600" dirty="0">
                <a:solidFill>
                  <a:srgbClr val="216498"/>
                </a:solidFill>
                <a:latin typeface="+mn-lt"/>
                <a:ea typeface="Source Sans Pro"/>
                <a:sym typeface="Source Sans Pro"/>
              </a:rPr>
              <a:t> di Siena, 2 Maggio 2024</a:t>
            </a:r>
            <a:endParaRPr lang="en-GB" dirty="0"/>
          </a:p>
        </p:txBody>
      </p:sp>
      <p:sp>
        <p:nvSpPr>
          <p:cNvPr id="4" name="Google Shape;54;p13">
            <a:extLst>
              <a:ext uri="{FF2B5EF4-FFF2-40B4-BE49-F238E27FC236}">
                <a16:creationId xmlns:a16="http://schemas.microsoft.com/office/drawing/2014/main" id="{52E95018-7B8F-E007-0804-AE7780FD7BA0}"/>
              </a:ext>
            </a:extLst>
          </p:cNvPr>
          <p:cNvSpPr txBox="1">
            <a:spLocks/>
          </p:cNvSpPr>
          <p:nvPr/>
        </p:nvSpPr>
        <p:spPr>
          <a:xfrm>
            <a:off x="2009868" y="3272836"/>
            <a:ext cx="5115873" cy="416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2000" i="1" dirty="0" err="1">
                <a:solidFill>
                  <a:srgbClr val="216498"/>
                </a:solidFill>
                <a:latin typeface="+mj-lt"/>
                <a:ea typeface="Source Sans Pro"/>
                <a:cs typeface="Source Sans Pro"/>
              </a:rPr>
              <a:t>Introduzione</a:t>
            </a:r>
            <a:r>
              <a:rPr lang="en-GB" sz="2000" i="1" dirty="0">
                <a:solidFill>
                  <a:srgbClr val="216498"/>
                </a:solidFill>
                <a:latin typeface="+mj-lt"/>
                <a:ea typeface="Source Sans Pro"/>
                <a:cs typeface="Source Sans Pro"/>
              </a:rPr>
              <a:t> alle </a:t>
            </a:r>
            <a:r>
              <a:rPr lang="en-GB" sz="2000" i="1" dirty="0" err="1">
                <a:solidFill>
                  <a:srgbClr val="216498"/>
                </a:solidFill>
                <a:latin typeface="+mj-lt"/>
                <a:ea typeface="Source Sans Pro"/>
                <a:cs typeface="Source Sans Pro"/>
              </a:rPr>
              <a:t>funzionalità</a:t>
            </a:r>
            <a:r>
              <a:rPr lang="en-GB" sz="2000" i="1" dirty="0">
                <a:solidFill>
                  <a:srgbClr val="216498"/>
                </a:solidFill>
                <a:latin typeface="+mj-lt"/>
                <a:ea typeface="Source Sans Pro"/>
                <a:cs typeface="Source Sans Pro"/>
              </a:rPr>
              <a:t> di NLP e al Language Resource Switchboard</a:t>
            </a:r>
            <a:endParaRPr lang="en-GB" sz="2000" i="1" dirty="0">
              <a:solidFill>
                <a:srgbClr val="216498"/>
              </a:solidFill>
              <a:latin typeface="+mj-lt"/>
              <a:ea typeface="Source Sans Pro"/>
              <a:cs typeface="Source Sans Pro"/>
              <a:sym typeface="Source Sans Pro"/>
            </a:endParaRPr>
          </a:p>
        </p:txBody>
      </p:sp>
      <p:pic>
        <p:nvPicPr>
          <p:cNvPr id="10" name="Immagine 9">
            <a:extLst>
              <a:ext uri="{FF2B5EF4-FFF2-40B4-BE49-F238E27FC236}">
                <a16:creationId xmlns:a16="http://schemas.microsoft.com/office/drawing/2014/main" id="{6DE361AC-4F47-4CF7-9C33-B3A1F0A73B61}"/>
              </a:ext>
            </a:extLst>
          </p:cNvPr>
          <p:cNvPicPr>
            <a:picLocks noChangeAspect="1"/>
          </p:cNvPicPr>
          <p:nvPr/>
        </p:nvPicPr>
        <p:blipFill rotWithShape="1">
          <a:blip r:embed="rId3"/>
          <a:srcRect t="20035" r="-94" b="18701"/>
          <a:stretch/>
        </p:blipFill>
        <p:spPr>
          <a:xfrm>
            <a:off x="-56493" y="95795"/>
            <a:ext cx="9270162" cy="827314"/>
          </a:xfrm>
          <a:prstGeom prst="rect">
            <a:avLst/>
          </a:prstGeom>
        </p:spPr>
      </p:pic>
      <p:grpSp>
        <p:nvGrpSpPr>
          <p:cNvPr id="7" name="Gruppo 6">
            <a:extLst>
              <a:ext uri="{FF2B5EF4-FFF2-40B4-BE49-F238E27FC236}">
                <a16:creationId xmlns:a16="http://schemas.microsoft.com/office/drawing/2014/main" id="{3EB2F952-6BC3-A924-A1FC-5F836982D9C0}"/>
              </a:ext>
            </a:extLst>
          </p:cNvPr>
          <p:cNvGrpSpPr/>
          <p:nvPr/>
        </p:nvGrpSpPr>
        <p:grpSpPr>
          <a:xfrm>
            <a:off x="3448137" y="4129504"/>
            <a:ext cx="2260902" cy="738319"/>
            <a:chOff x="1309082" y="4243804"/>
            <a:chExt cx="2260902" cy="738319"/>
          </a:xfrm>
        </p:grpSpPr>
        <p:pic>
          <p:nvPicPr>
            <p:cNvPr id="3" name="Immagine 2">
              <a:extLst>
                <a:ext uri="{FF2B5EF4-FFF2-40B4-BE49-F238E27FC236}">
                  <a16:creationId xmlns:a16="http://schemas.microsoft.com/office/drawing/2014/main" id="{AAC90334-FF11-C3DC-CD0A-35B04436FED1}"/>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9" name="Immagine 8">
              <a:extLst>
                <a:ext uri="{FF2B5EF4-FFF2-40B4-BE49-F238E27FC236}">
                  <a16:creationId xmlns:a16="http://schemas.microsoft.com/office/drawing/2014/main" id="{D046090B-E027-C3FA-6FAC-B017AE4C8444}"/>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465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dirty="0" err="1">
                <a:solidFill>
                  <a:srgbClr val="216498"/>
                </a:solidFill>
                <a:latin typeface="+mj-lt"/>
                <a:ea typeface="Source Sans Pro"/>
                <a:cs typeface="Source Sans Pro"/>
              </a:rPr>
              <a:t>Analisi</a:t>
            </a:r>
            <a:r>
              <a:rPr lang="en-GB" sz="2400" b="1" dirty="0">
                <a:solidFill>
                  <a:srgbClr val="216498"/>
                </a:solidFill>
                <a:latin typeface="+mj-lt"/>
                <a:ea typeface="Source Sans Pro"/>
                <a:cs typeface="Source Sans Pro"/>
              </a:rPr>
              <a:t> </a:t>
            </a:r>
            <a:r>
              <a:rPr lang="en-GB" sz="2400" b="1" dirty="0" err="1">
                <a:solidFill>
                  <a:srgbClr val="216498"/>
                </a:solidFill>
                <a:latin typeface="+mj-lt"/>
                <a:ea typeface="Source Sans Pro"/>
                <a:cs typeface="Source Sans Pro"/>
              </a:rPr>
              <a:t>morfologica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55FA960C-BAB7-05AA-36B5-29A1CD7449BA}"/>
              </a:ext>
            </a:extLst>
          </p:cNvPr>
          <p:cNvSpPr txBox="1"/>
          <p:nvPr/>
        </p:nvSpPr>
        <p:spPr>
          <a:xfrm>
            <a:off x="1111624" y="1284941"/>
            <a:ext cx="7327152" cy="738664"/>
          </a:xfrm>
          <a:prstGeom prst="rect">
            <a:avLst/>
          </a:prstGeom>
          <a:noFill/>
        </p:spPr>
        <p:txBody>
          <a:bodyPr wrap="square" rtlCol="0">
            <a:spAutoFit/>
          </a:bodyPr>
          <a:lstStyle/>
          <a:p>
            <a:r>
              <a:rPr lang="it-IT" b="0" i="0" u="none" strike="noStrike">
                <a:solidFill>
                  <a:srgbClr val="000000"/>
                </a:solidFill>
                <a:effectLst/>
                <a:latin typeface="Arial" panose="020B0604020202020204" pitchFamily="34" charset="0"/>
              </a:rPr>
              <a:t>Tecnica che separa le parole in singoli morfemi. Potrebbe non funzionare bene nelle lingue morfologicamente ricche o nelle lingue asiatiche, dove ogni parola può avere più forme possibili.</a:t>
            </a:r>
          </a:p>
        </p:txBody>
      </p:sp>
      <p:pic>
        <p:nvPicPr>
          <p:cNvPr id="5122" name="Picture 2">
            <a:extLst>
              <a:ext uri="{FF2B5EF4-FFF2-40B4-BE49-F238E27FC236}">
                <a16:creationId xmlns:a16="http://schemas.microsoft.com/office/drawing/2014/main" id="{5AD7F540-E1BC-927D-142F-EA3ACE988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55" y="2438400"/>
            <a:ext cx="7361021" cy="171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0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Parsing</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23709FC3-122B-D73A-681A-A109C34DF4B6}"/>
              </a:ext>
            </a:extLst>
          </p:cNvPr>
          <p:cNvSpPr txBox="1"/>
          <p:nvPr/>
        </p:nvSpPr>
        <p:spPr>
          <a:xfrm>
            <a:off x="1440329" y="1398494"/>
            <a:ext cx="6947945" cy="1554272"/>
          </a:xfrm>
          <a:prstGeom prst="rect">
            <a:avLst/>
          </a:prstGeom>
          <a:noFill/>
        </p:spPr>
        <p:txBody>
          <a:bodyPr wrap="square" rtlCol="0">
            <a:spAutoFit/>
          </a:bodyPr>
          <a:lstStyle/>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Il </a:t>
            </a:r>
            <a:r>
              <a:rPr lang="it-IT" sz="1800" b="0" i="0" u="none" strike="noStrike" err="1">
                <a:solidFill>
                  <a:srgbClr val="000000"/>
                </a:solidFill>
                <a:effectLst/>
                <a:latin typeface="Arial" panose="020B0604020202020204" pitchFamily="34" charset="0"/>
              </a:rPr>
              <a:t>parsing</a:t>
            </a:r>
            <a:r>
              <a:rPr lang="it-IT" sz="1800" b="0" i="0" u="none" strike="noStrike">
                <a:solidFill>
                  <a:srgbClr val="000000"/>
                </a:solidFill>
                <a:effectLst/>
                <a:latin typeface="Arial" panose="020B0604020202020204" pitchFamily="34" charset="0"/>
              </a:rPr>
              <a:t> è una tecnica che esegue l'analisi grammaticale su una data frase creando l'albero (mappa) di analisi (parse </a:t>
            </a:r>
            <a:r>
              <a:rPr lang="it-IT" sz="1800" b="0" i="0" u="none" strike="noStrike" err="1">
                <a:solidFill>
                  <a:srgbClr val="000000"/>
                </a:solidFill>
                <a:effectLst/>
                <a:latin typeface="Arial" panose="020B0604020202020204" pitchFamily="34" charset="0"/>
              </a:rPr>
              <a:t>tree</a:t>
            </a:r>
            <a:r>
              <a:rPr lang="it-IT" sz="1800" b="0" i="0" u="none" strike="noStrike">
                <a:solidFill>
                  <a:srgbClr val="000000"/>
                </a:solidFill>
                <a:effectLst/>
                <a:latin typeface="Arial" panose="020B0604020202020204" pitchFamily="34" charset="0"/>
              </a:rPr>
              <a:t>).</a:t>
            </a:r>
          </a:p>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Una frase può avere più alberi di </a:t>
            </a:r>
            <a:r>
              <a:rPr lang="it-IT" sz="1800" b="0" i="0" u="none" strike="noStrike" err="1">
                <a:solidFill>
                  <a:srgbClr val="000000"/>
                </a:solidFill>
                <a:effectLst/>
                <a:latin typeface="Arial" panose="020B0604020202020204" pitchFamily="34" charset="0"/>
              </a:rPr>
              <a:t>parsing</a:t>
            </a:r>
            <a:endParaRPr lang="it-IT" sz="1800" b="0" i="0" u="none" strike="noStrike">
              <a:solidFill>
                <a:srgbClr val="000000"/>
              </a:solidFill>
              <a:effectLst/>
              <a:latin typeface="Arial" panose="020B0604020202020204" pitchFamily="34" charset="0"/>
            </a:endParaRPr>
          </a:p>
          <a:p>
            <a:endParaRPr lang="it-IT"/>
          </a:p>
        </p:txBody>
      </p:sp>
    </p:spTree>
    <p:extLst>
      <p:ext uri="{BB962C8B-B14F-4D97-AF65-F5344CB8AC3E}">
        <p14:creationId xmlns:p14="http://schemas.microsoft.com/office/powerpoint/2010/main" val="572533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dirty="0">
                <a:solidFill>
                  <a:srgbClr val="216498"/>
                </a:solidFill>
                <a:latin typeface="+mj-lt"/>
                <a:ea typeface="Source Sans Pro"/>
                <a:cs typeface="Source Sans Pro"/>
              </a:rPr>
              <a:t>Parsing a </a:t>
            </a:r>
            <a:r>
              <a:rPr lang="en-GB" sz="2400" b="1" dirty="0" err="1">
                <a:solidFill>
                  <a:srgbClr val="216498"/>
                </a:solidFill>
                <a:latin typeface="+mj-lt"/>
                <a:ea typeface="Source Sans Pro"/>
                <a:cs typeface="Source Sans Pro"/>
              </a:rPr>
              <a:t>Costituenti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CasellaDiTesto 4">
            <a:extLst>
              <a:ext uri="{FF2B5EF4-FFF2-40B4-BE49-F238E27FC236}">
                <a16:creationId xmlns:a16="http://schemas.microsoft.com/office/drawing/2014/main" id="{88C98D61-127F-D3E1-34D7-4BEA07A50662}"/>
              </a:ext>
            </a:extLst>
          </p:cNvPr>
          <p:cNvSpPr txBox="1"/>
          <p:nvPr/>
        </p:nvSpPr>
        <p:spPr>
          <a:xfrm>
            <a:off x="1075765" y="1344706"/>
            <a:ext cx="7392894" cy="615553"/>
          </a:xfrm>
          <a:prstGeom prst="rect">
            <a:avLst/>
          </a:prstGeom>
          <a:noFill/>
        </p:spPr>
        <p:txBody>
          <a:bodyPr wrap="square" rtlCol="0">
            <a:spAutoFit/>
          </a:bodyPr>
          <a:lstStyle/>
          <a:p>
            <a:r>
              <a:rPr lang="it-IT" sz="1600" b="0" i="0" u="none" strike="noStrike">
                <a:solidFill>
                  <a:srgbClr val="000000"/>
                </a:solidFill>
                <a:effectLst/>
                <a:latin typeface="Arial" panose="020B0604020202020204" pitchFamily="34" charset="0"/>
              </a:rPr>
              <a:t>Scompone un testo in sotto-frasi, concentrandosi sulla struttura gerarchica</a:t>
            </a:r>
            <a:endParaRPr lang="it-IT" sz="1800">
              <a:latin typeface="Arial" panose="020B0604020202020204" pitchFamily="34" charset="0"/>
            </a:endParaRPr>
          </a:p>
          <a:p>
            <a:endParaRPr lang="it-IT" sz="1800" b="0" i="0" u="none" strike="noStrike">
              <a:solidFill>
                <a:srgbClr val="000000"/>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E01A0CE1-A969-374E-1A53-19EBF5547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256" y="1816408"/>
            <a:ext cx="6149487" cy="301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05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dirty="0">
                <a:solidFill>
                  <a:srgbClr val="216498"/>
                </a:solidFill>
                <a:latin typeface="+mj-lt"/>
                <a:ea typeface="Source Sans Pro"/>
                <a:cs typeface="Source Sans Pro"/>
              </a:rPr>
              <a:t>Parsing a </a:t>
            </a:r>
            <a:r>
              <a:rPr lang="en-GB" sz="2400" b="1" dirty="0" err="1">
                <a:solidFill>
                  <a:srgbClr val="216498"/>
                </a:solidFill>
                <a:latin typeface="+mj-lt"/>
                <a:ea typeface="Source Sans Pro"/>
                <a:cs typeface="Source Sans Pro"/>
              </a:rPr>
              <a:t>Dipendenze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77404F29-CD15-821F-8A87-05AF0E524062}"/>
              </a:ext>
            </a:extLst>
          </p:cNvPr>
          <p:cNvSpPr txBox="1"/>
          <p:nvPr/>
        </p:nvSpPr>
        <p:spPr>
          <a:xfrm>
            <a:off x="1099671" y="1308847"/>
            <a:ext cx="7339105" cy="1277273"/>
          </a:xfrm>
          <a:prstGeom prst="rect">
            <a:avLst/>
          </a:prstGeom>
          <a:noFill/>
        </p:spPr>
        <p:txBody>
          <a:bodyPr wrap="square" rtlCol="0">
            <a:spAutoFit/>
          </a:bodyPr>
          <a:lstStyle/>
          <a:p>
            <a:pPr rtl="0" fontAlgn="base">
              <a:lnSpc>
                <a:spcPct val="150000"/>
              </a:lnSpc>
              <a:spcBef>
                <a:spcPts val="0"/>
              </a:spcBef>
              <a:spcAft>
                <a:spcPts val="0"/>
              </a:spcAft>
            </a:pPr>
            <a:r>
              <a:rPr lang="it-IT" b="0" i="0" u="none" strike="noStrike">
                <a:solidFill>
                  <a:srgbClr val="000000"/>
                </a:solidFill>
                <a:effectLst/>
                <a:latin typeface="Arial" panose="020B0604020202020204" pitchFamily="34" charset="0"/>
              </a:rPr>
              <a:t>Collega le parole in base alle loro relazioni sintattiche, concentrandosi sulla struttura lineare della frase. Aiuta altri processi che si basano sulle dipendenze tra le parole, ad esempio la traduzione automatica, la modellazione linguistica, la sintesi del testo.</a:t>
            </a:r>
          </a:p>
          <a:p>
            <a:endParaRPr lang="it-IT"/>
          </a:p>
        </p:txBody>
      </p:sp>
      <p:pic>
        <p:nvPicPr>
          <p:cNvPr id="2050" name="Picture 2">
            <a:extLst>
              <a:ext uri="{FF2B5EF4-FFF2-40B4-BE49-F238E27FC236}">
                <a16:creationId xmlns:a16="http://schemas.microsoft.com/office/drawing/2014/main" id="{F90E7B82-04D4-7F2C-474C-B4EF39951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198" y="2679904"/>
            <a:ext cx="573405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4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Named Entity Recognition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77404F29-CD15-821F-8A87-05AF0E524062}"/>
              </a:ext>
            </a:extLst>
          </p:cNvPr>
          <p:cNvSpPr txBox="1"/>
          <p:nvPr/>
        </p:nvSpPr>
        <p:spPr>
          <a:xfrm>
            <a:off x="1099671" y="1308847"/>
            <a:ext cx="7339105" cy="1277273"/>
          </a:xfrm>
          <a:prstGeom prst="rect">
            <a:avLst/>
          </a:prstGeom>
          <a:noFill/>
        </p:spPr>
        <p:txBody>
          <a:bodyPr wrap="square" rtlCol="0">
            <a:spAutoFit/>
          </a:bodyPr>
          <a:lstStyle/>
          <a:p>
            <a:pPr rtl="0" fontAlgn="base">
              <a:lnSpc>
                <a:spcPct val="150000"/>
              </a:lnSpc>
              <a:spcBef>
                <a:spcPts val="0"/>
              </a:spcBef>
              <a:spcAft>
                <a:spcPts val="0"/>
              </a:spcAft>
            </a:pPr>
            <a:r>
              <a:rPr lang="it-IT" b="0" i="0" u="none" strike="noStrike">
                <a:solidFill>
                  <a:srgbClr val="000000"/>
                </a:solidFill>
                <a:effectLst/>
                <a:latin typeface="Arial" panose="020B0604020202020204" pitchFamily="34" charset="0"/>
              </a:rPr>
              <a:t>Tecnica che rileva automaticamente quali elementi del testo corrispondono a: persone, luoghi, organizzazioni, data/ora, valori monetari. Aiuta nella classificazione dei contenuti delle notizie, nelle raccomandazioni dei contenuti e negli algoritmi di ricerca.</a:t>
            </a:r>
          </a:p>
          <a:p>
            <a:endParaRPr lang="it-IT"/>
          </a:p>
        </p:txBody>
      </p:sp>
      <p:pic>
        <p:nvPicPr>
          <p:cNvPr id="8194" name="Picture 2">
            <a:extLst>
              <a:ext uri="{FF2B5EF4-FFF2-40B4-BE49-F238E27FC236}">
                <a16:creationId xmlns:a16="http://schemas.microsoft.com/office/drawing/2014/main" id="{18442774-F5D8-74F3-D794-D1CC9EADF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98" y="2733407"/>
            <a:ext cx="7044868" cy="18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9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Sentiment Analysis</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77404F29-CD15-821F-8A87-05AF0E524062}"/>
              </a:ext>
            </a:extLst>
          </p:cNvPr>
          <p:cNvSpPr txBox="1"/>
          <p:nvPr/>
        </p:nvSpPr>
        <p:spPr>
          <a:xfrm>
            <a:off x="1099671" y="1308847"/>
            <a:ext cx="7339105" cy="1600438"/>
          </a:xfrm>
          <a:prstGeom prst="rect">
            <a:avLst/>
          </a:prstGeom>
          <a:noFill/>
        </p:spPr>
        <p:txBody>
          <a:bodyPr wrap="square" rtlCol="0">
            <a:spAutoFit/>
          </a:bodyPr>
          <a:lstStyle/>
          <a:p>
            <a:pPr rtl="0" fontAlgn="base">
              <a:lnSpc>
                <a:spcPct val="150000"/>
              </a:lnSpc>
              <a:spcBef>
                <a:spcPts val="0"/>
              </a:spcBef>
              <a:spcAft>
                <a:spcPts val="0"/>
              </a:spcAft>
            </a:pPr>
            <a:r>
              <a:rPr lang="it-IT" b="0" i="0" u="none" strike="noStrike">
                <a:solidFill>
                  <a:srgbClr val="000000"/>
                </a:solidFill>
                <a:effectLst/>
                <a:latin typeface="Arial" panose="020B0604020202020204" pitchFamily="34" charset="0"/>
              </a:rPr>
              <a:t>Una tecnica che analizza il testo per determinare il sentimento (positivo, negativo, neutro), l'intenzione. Combina sia l'apprendimento automatico che la NLP. Utilizzata nelle applicazioni NLP per analizzare il feedback dei clienti o l'atteggiamento nei confronti di un prodotto o di un servizio.</a:t>
            </a:r>
          </a:p>
          <a:p>
            <a:endParaRPr lang="it-IT"/>
          </a:p>
        </p:txBody>
      </p:sp>
      <p:pic>
        <p:nvPicPr>
          <p:cNvPr id="9218" name="Picture 2">
            <a:extLst>
              <a:ext uri="{FF2B5EF4-FFF2-40B4-BE49-F238E27FC236}">
                <a16:creationId xmlns:a16="http://schemas.microsoft.com/office/drawing/2014/main" id="{6C3EC104-0C13-D64D-9312-1D1F61E40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351" y="2909285"/>
            <a:ext cx="6136711" cy="16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991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Altri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compiti</a:t>
            </a:r>
            <a:r>
              <a:rPr lang="en-GB" sz="2400" b="1">
                <a:solidFill>
                  <a:srgbClr val="216498"/>
                </a:solidFill>
                <a:latin typeface="+mj-lt"/>
                <a:ea typeface="Source Sans Pro"/>
                <a:cs typeface="Source Sans Pro"/>
              </a:rPr>
              <a:t> di NLP</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10242" name="Picture 2">
            <a:extLst>
              <a:ext uri="{FF2B5EF4-FFF2-40B4-BE49-F238E27FC236}">
                <a16:creationId xmlns:a16="http://schemas.microsoft.com/office/drawing/2014/main" id="{CEF01FF0-0662-8E9E-927E-306E0D7AA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159" y="1289539"/>
            <a:ext cx="6439346" cy="324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035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Strumenti</a:t>
            </a:r>
            <a:r>
              <a:rPr lang="en-GB" sz="2400" b="1">
                <a:solidFill>
                  <a:srgbClr val="216498"/>
                </a:solidFill>
                <a:latin typeface="+mj-lt"/>
                <a:ea typeface="Source Sans Pro"/>
                <a:cs typeface="Source Sans Pro"/>
              </a:rPr>
              <a:t> di NLP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85AF0E96-2D89-D769-C5F1-DB69B8C0253B}"/>
              </a:ext>
            </a:extLst>
          </p:cNvPr>
          <p:cNvSpPr txBox="1"/>
          <p:nvPr/>
        </p:nvSpPr>
        <p:spPr>
          <a:xfrm>
            <a:off x="1193390" y="1374588"/>
            <a:ext cx="7149763" cy="3284041"/>
          </a:xfrm>
          <a:prstGeom prst="rect">
            <a:avLst/>
          </a:prstGeom>
          <a:noFill/>
        </p:spPr>
        <p:txBody>
          <a:bodyPr wrap="square" rtlCol="0">
            <a:spAutoFit/>
          </a:bodyPr>
          <a:lstStyle/>
          <a:p>
            <a:pPr algn="l">
              <a:lnSpc>
                <a:spcPct val="150000"/>
              </a:lnSpc>
            </a:pPr>
            <a:r>
              <a:rPr lang="en-US" sz="16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Resource Families</a:t>
            </a:r>
            <a:endParaRPr lang="en-US" sz="1600" b="1">
              <a:solidFill>
                <a:srgbClr val="216498"/>
              </a:solidFill>
              <a:latin typeface="+mn-lt"/>
              <a:ea typeface="Source Sans Pro"/>
              <a:cs typeface="Source Sans Pro"/>
              <a:sym typeface="Source Sans Pro"/>
            </a:endParaRPr>
          </a:p>
          <a:p>
            <a:pPr algn="l">
              <a:lnSpc>
                <a:spcPct val="150000"/>
              </a:lnSpc>
            </a:pPr>
            <a:endParaRPr lang="en-US" sz="1600" b="1">
              <a:solidFill>
                <a:srgbClr val="216498"/>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Corpus Query Tools</a:t>
            </a:r>
          </a:p>
          <a:p>
            <a:pPr marL="285750" indent="-285750" algn="l">
              <a:lnSpc>
                <a:spcPct val="150000"/>
              </a:lnSpc>
              <a:buFont typeface="Arial" panose="020B0604020202020204" pitchFamily="34" charset="0"/>
              <a:buChar char="•"/>
            </a:pPr>
            <a:r>
              <a:rPr lang="en-US" sz="1600" err="1">
                <a:solidFill>
                  <a:schemeClr val="tx1"/>
                </a:solidFill>
                <a:latin typeface="+mn-lt"/>
                <a:ea typeface="Source Sans Pro"/>
                <a:cs typeface="Source Sans Pro"/>
                <a:sym typeface="Source Sans Pro"/>
              </a:rPr>
              <a:t>Normalisation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Named Entity Recognition</a:t>
            </a: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Part-of-Speech Tagging and </a:t>
            </a:r>
            <a:r>
              <a:rPr lang="en-US" sz="1600" err="1">
                <a:solidFill>
                  <a:schemeClr val="tx1"/>
                </a:solidFill>
                <a:latin typeface="+mn-lt"/>
                <a:ea typeface="Source Sans Pro"/>
                <a:cs typeface="Source Sans Pro"/>
                <a:sym typeface="Source Sans Pro"/>
              </a:rPr>
              <a:t>Lemmatisation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Tools for Sentiment Analysis</a:t>
            </a:r>
          </a:p>
          <a:p>
            <a:pPr algn="l">
              <a:lnSpc>
                <a:spcPct val="150000"/>
              </a:lnSpc>
            </a:pPr>
            <a:endParaRPr lang="en-US" sz="1400" b="1">
              <a:solidFill>
                <a:srgbClr val="216498"/>
              </a:solidFill>
              <a:latin typeface="+mn-lt"/>
              <a:ea typeface="Source Sans Pro"/>
              <a:cs typeface="Source Sans Pro"/>
              <a:sym typeface="Source Sans Pro"/>
            </a:endParaRPr>
          </a:p>
          <a:p>
            <a:pPr algn="l">
              <a:lnSpc>
                <a:spcPct val="150000"/>
              </a:lnSpc>
            </a:pPr>
            <a:endParaRPr lang="en-US" sz="1400">
              <a:solidFill>
                <a:srgbClr val="216498"/>
              </a:solidFill>
              <a:latin typeface="+mn-lt"/>
              <a:ea typeface="Source Sans Pro"/>
              <a:cs typeface="Source Sans Pro"/>
              <a:sym typeface="Source Sans Pro"/>
            </a:endParaRPr>
          </a:p>
        </p:txBody>
      </p:sp>
    </p:spTree>
    <p:extLst>
      <p:ext uri="{BB962C8B-B14F-4D97-AF65-F5344CB8AC3E}">
        <p14:creationId xmlns:p14="http://schemas.microsoft.com/office/powerpoint/2010/main" val="873875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3" y="311674"/>
            <a:ext cx="6003772"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err="1">
                <a:solidFill>
                  <a:srgbClr val="216498"/>
                </a:solidFill>
                <a:latin typeface="+mj-lt"/>
                <a:ea typeface="Source Sans Pro"/>
                <a:cs typeface="Source Sans Pro"/>
                <a:sym typeface="Source Sans Pro"/>
              </a:rPr>
              <a:t>Strumenti</a:t>
            </a:r>
            <a:r>
              <a:rPr lang="en-GB" sz="2400" b="1" dirty="0">
                <a:solidFill>
                  <a:srgbClr val="216498"/>
                </a:solidFill>
                <a:latin typeface="+mj-lt"/>
                <a:ea typeface="Source Sans Pro"/>
                <a:cs typeface="Source Sans Pro"/>
                <a:sym typeface="Source Sans Pro"/>
              </a:rPr>
              <a:t> di NLP in CLARIN</a:t>
            </a:r>
            <a:endParaRPr sz="2800" b="1" dirty="0" err="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6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Language Resource Switchboard</a:t>
            </a:r>
            <a:endParaRPr lang="en-GB" sz="1600" dirty="0" err="1">
              <a:solidFill>
                <a:srgbClr val="1768A9"/>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600" dirty="0">
                <a:solidFill>
                  <a:schemeClr val="tx1"/>
                </a:solidFill>
                <a:latin typeface="+mn-lt"/>
                <a:ea typeface="Source Sans Pro"/>
                <a:cs typeface="Source Sans Pro"/>
                <a:sym typeface="Source Sans Pro"/>
              </a:rPr>
              <a:t>Un servizio centrale che consente di caricare un testo o un URL (anche dai risultati della FCS) e di trovare uno strumento web corrispondente per analizzarlo, visualizzarlo o tradurlo. NB: è possibile processare un solo testo alla volta</a:t>
            </a:r>
            <a:endParaRPr lang="it-IT" sz="1600" dirty="0">
              <a:solidFill>
                <a:schemeClr val="tx1"/>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600" dirty="0">
                <a:solidFill>
                  <a:schemeClr val="tx1"/>
                </a:solidFill>
                <a:latin typeface="+mn-lt"/>
                <a:ea typeface="Source Sans Pro"/>
                <a:cs typeface="Source Sans Pro"/>
                <a:sym typeface="Source Sans Pro"/>
              </a:rPr>
              <a:t>Vi si può accedere da altri archivi e servizi di dati di ricerca, ad esempio il Virtual Language </a:t>
            </a:r>
            <a:r>
              <a:rPr lang="it-IT" sz="1600" dirty="0" err="1">
                <a:solidFill>
                  <a:schemeClr val="tx1"/>
                </a:solidFill>
                <a:latin typeface="+mn-lt"/>
                <a:ea typeface="Source Sans Pro"/>
                <a:cs typeface="Source Sans Pro"/>
                <a:sym typeface="Source Sans Pro"/>
              </a:rPr>
              <a:t>Observatory</a:t>
            </a:r>
            <a:endParaRPr lang="it-IT" sz="1600" dirty="0" err="1">
              <a:solidFill>
                <a:schemeClr val="tx1"/>
              </a:solidFill>
              <a:ea typeface="Source Sans Pro"/>
              <a:cs typeface="Source Sans Pro"/>
            </a:endParaRPr>
          </a:p>
          <a:p>
            <a:pPr algn="l"/>
            <a:endParaRPr lang="en-GB" sz="1400">
              <a:solidFill>
                <a:srgbClr val="216498"/>
              </a:solidFill>
              <a:latin typeface="Source Sans Pro"/>
              <a:ea typeface="Source Sans Pro"/>
              <a:cs typeface="Source Sans Pro"/>
            </a:endParaRPr>
          </a:p>
        </p:txBody>
      </p:sp>
    </p:spTree>
    <p:extLst>
      <p:ext uri="{BB962C8B-B14F-4D97-AF65-F5344CB8AC3E}">
        <p14:creationId xmlns:p14="http://schemas.microsoft.com/office/powerpoint/2010/main" val="197378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5129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err="1">
                <a:solidFill>
                  <a:schemeClr val="tx1"/>
                </a:solidFill>
                <a:latin typeface="+mn-lt"/>
                <a:ea typeface="Source Sans Pro"/>
              </a:rPr>
              <a:t>Consiste</a:t>
            </a:r>
            <a:r>
              <a:rPr lang="en-US" sz="1400" dirty="0">
                <a:solidFill>
                  <a:schemeClr val="tx1"/>
                </a:solidFill>
                <a:latin typeface="+mn-lt"/>
                <a:ea typeface="Source Sans Pro"/>
              </a:rPr>
              <a:t> in </a:t>
            </a:r>
            <a:r>
              <a:rPr lang="en-US" sz="1400" err="1">
                <a:solidFill>
                  <a:schemeClr val="tx1"/>
                </a:solidFill>
                <a:latin typeface="+mn-lt"/>
                <a:ea typeface="Source Sans Pro"/>
              </a:rPr>
              <a:t>una</a:t>
            </a:r>
            <a:r>
              <a:rPr lang="en-US" sz="1400" dirty="0">
                <a:solidFill>
                  <a:schemeClr val="tx1"/>
                </a:solidFill>
                <a:latin typeface="+mn-lt"/>
                <a:ea typeface="Source Sans Pro"/>
              </a:rPr>
              <a:t> </a:t>
            </a:r>
            <a:r>
              <a:rPr lang="en-US" sz="1400" err="1">
                <a:solidFill>
                  <a:schemeClr val="tx1"/>
                </a:solidFill>
                <a:latin typeface="+mn-lt"/>
                <a:ea typeface="Source Sans Pro"/>
              </a:rPr>
              <a:t>collezione</a:t>
            </a:r>
            <a:r>
              <a:rPr lang="en-US" sz="1400" dirty="0">
                <a:solidFill>
                  <a:schemeClr val="tx1"/>
                </a:solidFill>
                <a:latin typeface="+mn-lt"/>
                <a:ea typeface="Source Sans Pro"/>
              </a:rPr>
              <a:t> di </a:t>
            </a:r>
            <a:r>
              <a:rPr lang="en-US" sz="1400" err="1">
                <a:solidFill>
                  <a:schemeClr val="tx1"/>
                </a:solidFill>
                <a:latin typeface="+mn-lt"/>
                <a:ea typeface="Source Sans Pro"/>
              </a:rPr>
              <a:t>strumenti</a:t>
            </a:r>
            <a:r>
              <a:rPr lang="en-US" sz="1400" dirty="0">
                <a:solidFill>
                  <a:schemeClr val="tx1"/>
                </a:solidFill>
                <a:latin typeface="+mn-lt"/>
                <a:ea typeface="Source Sans Pro"/>
              </a:rPr>
              <a:t> di </a:t>
            </a:r>
            <a:r>
              <a:rPr lang="en-US" sz="1400" err="1">
                <a:solidFill>
                  <a:schemeClr val="tx1"/>
                </a:solidFill>
                <a:latin typeface="+mn-lt"/>
                <a:ea typeface="Source Sans Pro"/>
              </a:rPr>
              <a:t>annotazione</a:t>
            </a:r>
            <a:r>
              <a:rPr lang="en-US" sz="1400" dirty="0">
                <a:solidFill>
                  <a:schemeClr val="tx1"/>
                </a:solidFill>
                <a:latin typeface="+mn-lt"/>
                <a:ea typeface="Source Sans Pro"/>
              </a:rPr>
              <a:t> </a:t>
            </a:r>
            <a:r>
              <a:rPr lang="en-US" sz="1400" err="1">
                <a:solidFill>
                  <a:schemeClr val="tx1"/>
                </a:solidFill>
                <a:latin typeface="+mn-lt"/>
                <a:ea typeface="Source Sans Pro"/>
              </a:rPr>
              <a:t>linguistica</a:t>
            </a:r>
            <a:r>
              <a:rPr lang="en-US" sz="1400" dirty="0">
                <a:solidFill>
                  <a:schemeClr val="tx1"/>
                </a:solidFill>
                <a:latin typeface="+mn-lt"/>
                <a:ea typeface="Source Sans Pro"/>
              </a:rPr>
              <a:t> </a:t>
            </a:r>
            <a:r>
              <a:rPr lang="en-US" sz="1400" err="1">
                <a:solidFill>
                  <a:schemeClr val="tx1"/>
                </a:solidFill>
                <a:latin typeface="+mn-lt"/>
                <a:ea typeface="Source Sans Pro"/>
              </a:rPr>
              <a:t>basati</a:t>
            </a:r>
            <a:r>
              <a:rPr lang="en-US" sz="1400" dirty="0">
                <a:solidFill>
                  <a:schemeClr val="tx1"/>
                </a:solidFill>
                <a:latin typeface="+mn-lt"/>
                <a:ea typeface="Source Sans Pro"/>
              </a:rPr>
              <a:t> </a:t>
            </a:r>
            <a:r>
              <a:rPr lang="en-US" sz="1400" err="1">
                <a:solidFill>
                  <a:schemeClr val="tx1"/>
                </a:solidFill>
                <a:latin typeface="+mn-lt"/>
                <a:ea typeface="Source Sans Pro"/>
              </a:rPr>
              <a:t>sul</a:t>
            </a:r>
            <a:r>
              <a:rPr lang="en-US" sz="1400" dirty="0">
                <a:solidFill>
                  <a:schemeClr val="tx1"/>
                </a:solidFill>
                <a:latin typeface="+mn-lt"/>
                <a:ea typeface="Source Sans Pro"/>
              </a:rPr>
              <a:t> web, in repository </a:t>
            </a:r>
            <a:r>
              <a:rPr lang="en-US" sz="1400" err="1">
                <a:solidFill>
                  <a:schemeClr val="tx1"/>
                </a:solidFill>
                <a:latin typeface="+mn-lt"/>
                <a:ea typeface="Source Sans Pro"/>
              </a:rPr>
              <a:t>distribuiti</a:t>
            </a:r>
            <a:r>
              <a:rPr lang="en-US" sz="1400" dirty="0">
                <a:solidFill>
                  <a:schemeClr val="tx1"/>
                </a:solidFill>
                <a:latin typeface="+mn-lt"/>
                <a:ea typeface="Source Sans Pro"/>
              </a:rPr>
              <a:t> per la </a:t>
            </a:r>
            <a:r>
              <a:rPr lang="en-US" sz="1400" err="1">
                <a:solidFill>
                  <a:schemeClr val="tx1"/>
                </a:solidFill>
                <a:latin typeface="+mn-lt"/>
                <a:ea typeface="Source Sans Pro"/>
              </a:rPr>
              <a:t>memorizzazione</a:t>
            </a:r>
            <a:r>
              <a:rPr lang="en-US" sz="1400" dirty="0">
                <a:solidFill>
                  <a:schemeClr val="tx1"/>
                </a:solidFill>
                <a:latin typeface="+mn-lt"/>
                <a:ea typeface="Source Sans Pro"/>
              </a:rPr>
              <a:t> e il </a:t>
            </a:r>
            <a:r>
              <a:rPr lang="en-US" sz="1400" err="1">
                <a:solidFill>
                  <a:schemeClr val="tx1"/>
                </a:solidFill>
                <a:latin typeface="+mn-lt"/>
                <a:ea typeface="Source Sans Pro"/>
              </a:rPr>
              <a:t>recupero</a:t>
            </a:r>
            <a:r>
              <a:rPr lang="en-US" sz="1400" dirty="0">
                <a:solidFill>
                  <a:schemeClr val="tx1"/>
                </a:solidFill>
                <a:latin typeface="+mn-lt"/>
                <a:ea typeface="Source Sans Pro"/>
              </a:rPr>
              <a:t> di </a:t>
            </a:r>
            <a:r>
              <a:rPr lang="en-US" sz="1400" err="1">
                <a:solidFill>
                  <a:schemeClr val="tx1"/>
                </a:solidFill>
                <a:latin typeface="+mn-lt"/>
                <a:ea typeface="Source Sans Pro"/>
              </a:rPr>
              <a:t>informazioni</a:t>
            </a:r>
            <a:r>
              <a:rPr lang="en-US" sz="1400" dirty="0">
                <a:solidFill>
                  <a:schemeClr val="tx1"/>
                </a:solidFill>
                <a:latin typeface="+mn-lt"/>
                <a:ea typeface="Source Sans Pro"/>
              </a:rPr>
              <a:t> </a:t>
            </a:r>
            <a:r>
              <a:rPr lang="en-US" sz="1400" err="1">
                <a:solidFill>
                  <a:schemeClr val="tx1"/>
                </a:solidFill>
                <a:latin typeface="+mn-lt"/>
                <a:ea typeface="Source Sans Pro"/>
              </a:rPr>
              <a:t>sugli</a:t>
            </a:r>
            <a:r>
              <a:rPr lang="en-US" sz="1400" dirty="0">
                <a:solidFill>
                  <a:schemeClr val="tx1"/>
                </a:solidFill>
                <a:latin typeface="+mn-lt"/>
                <a:ea typeface="Source Sans Pro"/>
              </a:rPr>
              <a:t> </a:t>
            </a:r>
            <a:r>
              <a:rPr lang="en-US" sz="1400" err="1">
                <a:solidFill>
                  <a:schemeClr val="tx1"/>
                </a:solidFill>
                <a:latin typeface="+mn-lt"/>
                <a:ea typeface="Source Sans Pro"/>
              </a:rPr>
              <a:t>strumenti</a:t>
            </a:r>
            <a:r>
              <a:rPr lang="en-US" sz="1400" dirty="0">
                <a:solidFill>
                  <a:schemeClr val="tx1"/>
                </a:solidFill>
                <a:latin typeface="+mn-lt"/>
                <a:ea typeface="Source Sans Pro"/>
              </a:rPr>
              <a:t> e in </a:t>
            </a:r>
            <a:r>
              <a:rPr lang="en-US" sz="1400" err="1">
                <a:solidFill>
                  <a:schemeClr val="tx1"/>
                </a:solidFill>
                <a:latin typeface="+mn-lt"/>
                <a:ea typeface="Source Sans Pro"/>
              </a:rPr>
              <a:t>questa</a:t>
            </a:r>
            <a:r>
              <a:rPr lang="en-US" sz="1400" dirty="0">
                <a:solidFill>
                  <a:schemeClr val="tx1"/>
                </a:solidFill>
                <a:latin typeface="+mn-lt"/>
                <a:ea typeface="Source Sans Pro"/>
              </a:rPr>
              <a:t> </a:t>
            </a:r>
            <a:r>
              <a:rPr lang="en-US" sz="1400" err="1">
                <a:solidFill>
                  <a:schemeClr val="tx1"/>
                </a:solidFill>
                <a:latin typeface="+mn-lt"/>
                <a:ea typeface="Source Sans Pro"/>
              </a:rPr>
              <a:t>applicazione</a:t>
            </a:r>
            <a:r>
              <a:rPr lang="en-US" sz="1400" dirty="0">
                <a:solidFill>
                  <a:schemeClr val="tx1"/>
                </a:solidFill>
                <a:latin typeface="+mn-lt"/>
                <a:ea typeface="Source Sans Pro"/>
              </a:rPr>
              <a:t> web, </a:t>
            </a:r>
            <a:r>
              <a:rPr lang="en-US" sz="1400" err="1">
                <a:solidFill>
                  <a:schemeClr val="tx1"/>
                </a:solidFill>
                <a:latin typeface="+mn-lt"/>
                <a:ea typeface="Source Sans Pro"/>
              </a:rPr>
              <a:t>che</a:t>
            </a:r>
            <a:r>
              <a:rPr lang="en-US" sz="1400" dirty="0">
                <a:solidFill>
                  <a:schemeClr val="tx1"/>
                </a:solidFill>
                <a:latin typeface="+mn-lt"/>
                <a:ea typeface="Source Sans Pro"/>
              </a:rPr>
              <a:t> </a:t>
            </a:r>
            <a:r>
              <a:rPr lang="en-US" sz="1400" err="1">
                <a:solidFill>
                  <a:schemeClr val="tx1"/>
                </a:solidFill>
                <a:latin typeface="+mn-lt"/>
                <a:ea typeface="Source Sans Pro"/>
              </a:rPr>
              <a:t>consente</a:t>
            </a:r>
            <a:r>
              <a:rPr lang="en-US" sz="1400" dirty="0">
                <a:solidFill>
                  <a:schemeClr val="tx1"/>
                </a:solidFill>
                <a:latin typeface="+mn-lt"/>
                <a:ea typeface="Source Sans Pro"/>
              </a:rPr>
              <a:t> di </a:t>
            </a:r>
            <a:r>
              <a:rPr lang="en-US" sz="1400" err="1">
                <a:solidFill>
                  <a:schemeClr val="tx1"/>
                </a:solidFill>
                <a:latin typeface="+mn-lt"/>
                <a:ea typeface="Source Sans Pro"/>
              </a:rPr>
              <a:t>creare</a:t>
            </a:r>
            <a:r>
              <a:rPr lang="en-US" sz="1400" dirty="0">
                <a:solidFill>
                  <a:schemeClr val="tx1"/>
                </a:solidFill>
                <a:latin typeface="+mn-lt"/>
                <a:ea typeface="Source Sans Pro"/>
              </a:rPr>
              <a:t> ed </a:t>
            </a:r>
            <a:r>
              <a:rPr lang="en-US" sz="1400" err="1">
                <a:solidFill>
                  <a:schemeClr val="tx1"/>
                </a:solidFill>
                <a:latin typeface="+mn-lt"/>
                <a:ea typeface="Source Sans Pro"/>
              </a:rPr>
              <a:t>eseguire</a:t>
            </a:r>
            <a:r>
              <a:rPr lang="en-US" sz="1400" dirty="0">
                <a:solidFill>
                  <a:schemeClr val="tx1"/>
                </a:solidFill>
                <a:latin typeface="+mn-lt"/>
                <a:ea typeface="Source Sans Pro"/>
              </a:rPr>
              <a:t> </a:t>
            </a:r>
            <a:r>
              <a:rPr lang="en-US" sz="1400" err="1">
                <a:solidFill>
                  <a:schemeClr val="tx1"/>
                </a:solidFill>
                <a:latin typeface="+mn-lt"/>
                <a:ea typeface="Source Sans Pro"/>
              </a:rPr>
              <a:t>facilmente</a:t>
            </a:r>
            <a:r>
              <a:rPr lang="en-US" sz="1400" dirty="0">
                <a:solidFill>
                  <a:schemeClr val="tx1"/>
                </a:solidFill>
                <a:latin typeface="+mn-lt"/>
                <a:ea typeface="Source Sans Pro"/>
              </a:rPr>
              <a:t> </a:t>
            </a:r>
            <a:r>
              <a:rPr lang="en-US" sz="1400" err="1">
                <a:solidFill>
                  <a:schemeClr val="tx1"/>
                </a:solidFill>
                <a:latin typeface="+mn-lt"/>
                <a:ea typeface="Source Sans Pro"/>
              </a:rPr>
              <a:t>catene</a:t>
            </a:r>
            <a:r>
              <a:rPr lang="en-US" sz="1400" dirty="0">
                <a:solidFill>
                  <a:schemeClr val="tx1"/>
                </a:solidFill>
                <a:latin typeface="+mn-lt"/>
                <a:ea typeface="Source Sans Pro"/>
              </a:rPr>
              <a:t> di </a:t>
            </a:r>
            <a:r>
              <a:rPr lang="en-US" sz="1400" err="1">
                <a:solidFill>
                  <a:schemeClr val="tx1"/>
                </a:solidFill>
                <a:latin typeface="+mn-lt"/>
                <a:ea typeface="Source Sans Pro"/>
              </a:rPr>
              <a:t>strumenti</a:t>
            </a:r>
            <a:r>
              <a:rPr lang="en-US" sz="1400" dirty="0">
                <a:solidFill>
                  <a:schemeClr val="tx1"/>
                </a:solidFill>
                <a:latin typeface="+mn-lt"/>
                <a:ea typeface="Source Sans Pro"/>
              </a:rPr>
              <a:t> senza </a:t>
            </a:r>
            <a:r>
              <a:rPr lang="en-US" sz="1400" err="1">
                <a:solidFill>
                  <a:schemeClr val="tx1"/>
                </a:solidFill>
                <a:latin typeface="+mn-lt"/>
                <a:ea typeface="Source Sans Pro"/>
              </a:rPr>
              <a:t>scaricare</a:t>
            </a:r>
            <a:r>
              <a:rPr lang="en-US" sz="1400" dirty="0">
                <a:solidFill>
                  <a:schemeClr val="tx1"/>
                </a:solidFill>
                <a:latin typeface="+mn-lt"/>
                <a:ea typeface="Source Sans Pro"/>
              </a:rPr>
              <a:t> o </a:t>
            </a:r>
            <a:r>
              <a:rPr lang="en-US" sz="1400" err="1">
                <a:solidFill>
                  <a:schemeClr val="tx1"/>
                </a:solidFill>
                <a:latin typeface="+mn-lt"/>
                <a:ea typeface="Source Sans Pro"/>
              </a:rPr>
              <a:t>installare</a:t>
            </a:r>
            <a:r>
              <a:rPr lang="en-US" sz="1400" dirty="0">
                <a:solidFill>
                  <a:schemeClr val="tx1"/>
                </a:solidFill>
                <a:latin typeface="+mn-lt"/>
                <a:ea typeface="Source Sans Pro"/>
              </a:rPr>
              <a:t> software </a:t>
            </a:r>
            <a:r>
              <a:rPr lang="en-US" sz="1400" dirty="0">
                <a:solidFill>
                  <a:schemeClr val="tx1"/>
                </a:solidFill>
                <a:latin typeface="+mn-lt"/>
                <a:ea typeface="Source Sans Pro"/>
                <a:hlinkClick r:id="rId4">
                  <a:extLst>
                    <a:ext uri="{A12FA001-AC4F-418D-AE19-62706E023703}">
                      <ahyp:hlinkClr xmlns:ahyp="http://schemas.microsoft.com/office/drawing/2018/hyperlinkcolor" val="tx"/>
                    </a:ext>
                  </a:extLst>
                </a:hlinkClick>
              </a:rPr>
              <a:t>https://weblicht.sfs.uni-tuebingen.de/</a:t>
            </a:r>
            <a:r>
              <a:rPr lang="en-US" sz="1400" dirty="0">
                <a:solidFill>
                  <a:schemeClr val="tx1"/>
                </a:solidFill>
                <a:latin typeface="+mn-lt"/>
                <a:ea typeface="Source Sans Pro"/>
              </a:rPr>
              <a:t> </a:t>
            </a:r>
          </a:p>
          <a:p>
            <a:pPr algn="l">
              <a:lnSpc>
                <a:spcPct val="150000"/>
              </a:lnSpc>
            </a:pPr>
            <a:endParaRPr lang="en-US" sz="1600">
              <a:solidFill>
                <a:schemeClr val="tx1"/>
              </a:solidFill>
              <a:highlight>
                <a:srgbClr val="FFFF00"/>
              </a:highlight>
              <a:ea typeface="Source Sans Pro"/>
            </a:endParaRPr>
          </a:p>
          <a:p>
            <a:pPr algn="l">
              <a:lnSpc>
                <a:spcPct val="150000"/>
              </a:lnSpc>
            </a:pPr>
            <a:endParaRPr lang="en-US" sz="1600" dirty="0">
              <a:solidFill>
                <a:schemeClr val="tx1"/>
              </a:solidFill>
              <a:highlight>
                <a:srgbClr val="FFFF00"/>
              </a:highlight>
              <a:ea typeface="Source Sans Pro"/>
            </a:endParaRPr>
          </a:p>
        </p:txBody>
      </p:sp>
      <p:pic>
        <p:nvPicPr>
          <p:cNvPr id="4" name="Immagine 3" descr="Immagine che contiene testo, schermata, schermo, Carattere&#10;&#10;Descrizione generata automaticamente">
            <a:extLst>
              <a:ext uri="{FF2B5EF4-FFF2-40B4-BE49-F238E27FC236}">
                <a16:creationId xmlns:a16="http://schemas.microsoft.com/office/drawing/2014/main" id="{24C8F13C-9945-A061-C66B-C8CEA6FB6A9D}"/>
              </a:ext>
            </a:extLst>
          </p:cNvPr>
          <p:cNvPicPr>
            <a:picLocks noChangeAspect="1"/>
          </p:cNvPicPr>
          <p:nvPr/>
        </p:nvPicPr>
        <p:blipFill>
          <a:blip r:embed="rId5"/>
          <a:stretch>
            <a:fillRect/>
          </a:stretch>
        </p:blipFill>
        <p:spPr>
          <a:xfrm>
            <a:off x="2618230" y="2823438"/>
            <a:ext cx="4312656" cy="1789857"/>
          </a:xfrm>
          <a:prstGeom prst="rect">
            <a:avLst/>
          </a:prstGeom>
        </p:spPr>
      </p:pic>
    </p:spTree>
    <p:extLst>
      <p:ext uri="{BB962C8B-B14F-4D97-AF65-F5344CB8AC3E}">
        <p14:creationId xmlns:p14="http://schemas.microsoft.com/office/powerpoint/2010/main" val="4417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panose="020B0503030403020204" pitchFamily="34" charset="0"/>
                <a:cs typeface="Source Sans Pro"/>
                <a:sym typeface="Source Sans Pro"/>
              </a:rPr>
              <a:t>Fonti</a:t>
            </a:r>
            <a:endParaRPr sz="2800" b="1">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600">
                <a:solidFill>
                  <a:schemeClr val="tx1"/>
                </a:solidFill>
                <a:latin typeface="+mn-lt"/>
                <a:ea typeface="Source Sans Pro"/>
                <a:cs typeface="Source Sans Pro"/>
                <a:sym typeface="Source Sans Pro"/>
              </a:rPr>
              <a:t>Questa presentazione è il risultato dell'adattamento delle seguenti fonti:</a:t>
            </a:r>
          </a:p>
          <a:p>
            <a:pPr algn="l">
              <a:lnSpc>
                <a:spcPct val="150000"/>
              </a:lnSpc>
            </a:pPr>
            <a:endParaRPr lang="it-IT" sz="1600">
              <a:solidFill>
                <a:srgbClr val="216498"/>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r>
              <a:rPr lang="it-IT" sz="1100">
                <a:solidFill>
                  <a:srgbClr val="212529"/>
                </a:solidFill>
                <a:latin typeface="+mn-lt"/>
                <a:ea typeface="+mn-lt"/>
                <a:cs typeface="+mn-lt"/>
              </a:rPr>
              <a:t>van </a:t>
            </a:r>
            <a:r>
              <a:rPr lang="it-IT" sz="1100" err="1">
                <a:solidFill>
                  <a:srgbClr val="212529"/>
                </a:solidFill>
                <a:latin typeface="+mn-lt"/>
                <a:ea typeface="+mn-lt"/>
                <a:cs typeface="+mn-lt"/>
              </a:rPr>
              <a:t>der</a:t>
            </a:r>
            <a:r>
              <a:rPr lang="it-IT" sz="1100">
                <a:solidFill>
                  <a:srgbClr val="212529"/>
                </a:solidFill>
                <a:latin typeface="+mn-lt"/>
                <a:ea typeface="+mn-lt"/>
                <a:cs typeface="+mn-lt"/>
              </a:rPr>
              <a:t> Lek, </a:t>
            </a:r>
            <a:r>
              <a:rPr lang="it-IT" sz="1100" err="1">
                <a:solidFill>
                  <a:srgbClr val="212529"/>
                </a:solidFill>
                <a:latin typeface="+mn-lt"/>
                <a:ea typeface="+mn-lt"/>
                <a:cs typeface="+mn-lt"/>
              </a:rPr>
              <a:t>Iulianna</a:t>
            </a:r>
            <a:r>
              <a:rPr lang="it-IT" sz="1100">
                <a:solidFill>
                  <a:srgbClr val="212529"/>
                </a:solidFill>
                <a:latin typeface="+mn-lt"/>
                <a:ea typeface="+mn-lt"/>
                <a:cs typeface="+mn-lt"/>
              </a:rPr>
              <a:t>; </a:t>
            </a:r>
            <a:r>
              <a:rPr lang="it-IT" sz="1100" err="1">
                <a:solidFill>
                  <a:srgbClr val="212529"/>
                </a:solidFill>
                <a:latin typeface="+mn-lt"/>
                <a:ea typeface="+mn-lt"/>
                <a:cs typeface="+mn-lt"/>
              </a:rPr>
              <a:t>Fišer</a:t>
            </a:r>
            <a:r>
              <a:rPr lang="it-IT" sz="1100">
                <a:solidFill>
                  <a:srgbClr val="212529"/>
                </a:solidFill>
                <a:latin typeface="+mn-lt"/>
                <a:ea typeface="+mn-lt"/>
                <a:cs typeface="+mn-lt"/>
              </a:rPr>
              <a:t>, </a:t>
            </a:r>
            <a:r>
              <a:rPr lang="it-IT" sz="1100" err="1">
                <a:solidFill>
                  <a:srgbClr val="212529"/>
                </a:solidFill>
                <a:latin typeface="+mn-lt"/>
                <a:ea typeface="+mn-lt"/>
                <a:cs typeface="+mn-lt"/>
              </a:rPr>
              <a:t>Darja</a:t>
            </a:r>
            <a:r>
              <a:rPr lang="it-IT" sz="1100">
                <a:solidFill>
                  <a:srgbClr val="212529"/>
                </a:solidFill>
                <a:latin typeface="+mn-lt"/>
                <a:ea typeface="+mn-lt"/>
                <a:cs typeface="+mn-lt"/>
              </a:rPr>
              <a:t>. (2023). </a:t>
            </a:r>
            <a:r>
              <a:rPr lang="it-IT" sz="1100" i="1" err="1">
                <a:solidFill>
                  <a:srgbClr val="212529"/>
                </a:solidFill>
                <a:latin typeface="+mn-lt"/>
                <a:ea typeface="+mn-lt"/>
                <a:cs typeface="+mn-lt"/>
              </a:rPr>
              <a:t>Introduction</a:t>
            </a:r>
            <a:r>
              <a:rPr lang="it-IT" sz="1100" i="1">
                <a:solidFill>
                  <a:srgbClr val="212529"/>
                </a:solidFill>
                <a:latin typeface="+mn-lt"/>
                <a:ea typeface="+mn-lt"/>
                <a:cs typeface="+mn-lt"/>
              </a:rPr>
              <a:t> to Language Data: Standards and Repositories. </a:t>
            </a:r>
            <a:r>
              <a:rPr lang="it-IT" sz="1100">
                <a:solidFill>
                  <a:srgbClr val="212529"/>
                </a:solidFill>
                <a:latin typeface="+mn-lt"/>
                <a:ea typeface="+mn-lt"/>
                <a:cs typeface="+mn-lt"/>
              </a:rPr>
              <a:t>In </a:t>
            </a:r>
            <a:r>
              <a:rPr lang="it-IT" sz="1100" u="sng">
                <a:solidFill>
                  <a:srgbClr val="1768A9"/>
                </a:solidFill>
                <a:latin typeface="+mn-lt"/>
                <a:ea typeface="+mn-lt"/>
                <a:cs typeface="+mn-lt"/>
                <a:hlinkClick r:id="rId4">
                  <a:extLst>
                    <a:ext uri="{A12FA001-AC4F-418D-AE19-62706E023703}">
                      <ahyp:hlinkClr xmlns:ahyp="http://schemas.microsoft.com/office/drawing/2018/hyperlinkcolor" val="tx"/>
                    </a:ext>
                  </a:extLst>
                </a:hlinkClick>
              </a:rPr>
              <a:t>UPSKILLS</a:t>
            </a:r>
            <a:r>
              <a:rPr lang="it-IT" sz="1100">
                <a:solidFill>
                  <a:srgbClr val="212529"/>
                </a:solidFill>
                <a:latin typeface="+mn-lt"/>
                <a:ea typeface="+mn-lt"/>
                <a:cs typeface="+mn-lt"/>
              </a:rPr>
              <a:t> Learning Content. </a:t>
            </a:r>
            <a:r>
              <a:rPr lang="it-IT" sz="1100" u="sng">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https://upskillsproject.eu/project/standards_repositories/</a:t>
            </a:r>
            <a:r>
              <a:rPr lang="it-IT" sz="1100">
                <a:solidFill>
                  <a:srgbClr val="1768A9"/>
                </a:solidFill>
                <a:latin typeface="+mn-lt"/>
                <a:ea typeface="+mn-lt"/>
                <a:cs typeface="+mn-lt"/>
              </a:rPr>
              <a:t>. </a:t>
            </a:r>
            <a:r>
              <a:rPr lang="it-IT" sz="1100" u="sng">
                <a:solidFill>
                  <a:srgbClr val="1768A9"/>
                </a:solidFill>
                <a:latin typeface="+mn-lt"/>
                <a:ea typeface="+mn-lt"/>
                <a:cs typeface="+mn-lt"/>
                <a:hlinkClick r:id="rId6">
                  <a:extLst>
                    <a:ext uri="{A12FA001-AC4F-418D-AE19-62706E023703}">
                      <ahyp:hlinkClr xmlns:ahyp="http://schemas.microsoft.com/office/drawing/2018/hyperlinkcolor" val="tx"/>
                    </a:ext>
                  </a:extLst>
                </a:hlinkClick>
              </a:rPr>
              <a:t>CC BY 4.0.</a:t>
            </a:r>
            <a:r>
              <a:rPr lang="it-IT" sz="1100">
                <a:solidFill>
                  <a:srgbClr val="212529"/>
                </a:solidFill>
                <a:latin typeface="+mn-lt"/>
                <a:ea typeface="+mn-lt"/>
                <a:cs typeface="+mn-lt"/>
              </a:rPr>
              <a:t> [Slides 4-15]</a:t>
            </a:r>
          </a:p>
          <a:p>
            <a:pPr marL="171450" indent="-171450" algn="l">
              <a:lnSpc>
                <a:spcPct val="150000"/>
              </a:lnSpc>
              <a:buSzPct val="100000"/>
              <a:buFont typeface="Arial" panose="020B0604020202020204" pitchFamily="34" charset="0"/>
              <a:buChar char="•"/>
            </a:pPr>
            <a:r>
              <a:rPr lang="it-IT" sz="1100">
                <a:latin typeface="+mn-lt"/>
                <a:ea typeface="Calibri"/>
                <a:cs typeface="Calibri"/>
              </a:rPr>
              <a:t>CLARIN ERIC Official Website: </a:t>
            </a:r>
            <a:r>
              <a:rPr lang="it-IT" sz="1100">
                <a:solidFill>
                  <a:srgbClr val="1768A9"/>
                </a:solidFill>
                <a:latin typeface="+mn-lt"/>
                <a:ea typeface="+mn-lt"/>
                <a:cs typeface="+mn-lt"/>
                <a:hlinkClick r:id="rId7">
                  <a:extLst>
                    <a:ext uri="{A12FA001-AC4F-418D-AE19-62706E023703}">
                      <ahyp:hlinkClr xmlns:ahyp="http://schemas.microsoft.com/office/drawing/2018/hyperlinkcolor" val="tx"/>
                    </a:ext>
                  </a:extLst>
                </a:hlinkClick>
              </a:rPr>
              <a:t>https://www.clarin.eu/</a:t>
            </a:r>
            <a:r>
              <a:rPr lang="it-IT" sz="1100">
                <a:solidFill>
                  <a:srgbClr val="1768A9"/>
                </a:solidFill>
                <a:latin typeface="+mn-lt"/>
                <a:ea typeface="+mn-lt"/>
                <a:cs typeface="+mn-lt"/>
              </a:rPr>
              <a:t> . </a:t>
            </a:r>
            <a:r>
              <a:rPr lang="it-IT" sz="1100">
                <a:solidFill>
                  <a:srgbClr val="1768A9"/>
                </a:solidFill>
                <a:latin typeface="+mn-lt"/>
                <a:ea typeface="+mn-lt"/>
                <a:cs typeface="+mn-lt"/>
                <a:hlinkClick r:id="rId8">
                  <a:extLst>
                    <a:ext uri="{A12FA001-AC4F-418D-AE19-62706E023703}">
                      <ahyp:hlinkClr xmlns:ahyp="http://schemas.microsoft.com/office/drawing/2018/hyperlinkcolor" val="tx"/>
                    </a:ext>
                  </a:extLst>
                </a:hlinkClick>
              </a:rPr>
              <a:t>CC BY 2.0</a:t>
            </a:r>
            <a:r>
              <a:rPr lang="it-IT" sz="1100">
                <a:solidFill>
                  <a:srgbClr val="1768A9"/>
                </a:solidFill>
                <a:latin typeface="+mn-lt"/>
                <a:ea typeface="+mn-lt"/>
                <a:cs typeface="+mn-lt"/>
              </a:rPr>
              <a:t> </a:t>
            </a:r>
            <a:r>
              <a:rPr lang="it-IT" sz="1100">
                <a:solidFill>
                  <a:srgbClr val="212529"/>
                </a:solidFill>
                <a:latin typeface="+mn-lt"/>
                <a:ea typeface="+mn-lt"/>
                <a:cs typeface="+mn-lt"/>
              </a:rPr>
              <a:t>[Slides 16-17 e 28-]</a:t>
            </a:r>
            <a:endParaRPr lang="it-IT" sz="1100">
              <a:solidFill>
                <a:srgbClr val="000000"/>
              </a:solidFill>
              <a:latin typeface="+mn-lt"/>
              <a:ea typeface="+mn-lt"/>
              <a:cs typeface="+mn-lt"/>
            </a:endParaRPr>
          </a:p>
          <a:p>
            <a:pPr marL="171450" indent="-171450" algn="l">
              <a:lnSpc>
                <a:spcPct val="150000"/>
              </a:lnSpc>
              <a:buSzPct val="100000"/>
              <a:buFont typeface="Arial" panose="020B0604020202020204" pitchFamily="34" charset="0"/>
              <a:buChar char="•"/>
            </a:pPr>
            <a:endParaRPr lang="it-IT" sz="1100">
              <a:solidFill>
                <a:srgbClr val="1768A9"/>
              </a:solidFill>
              <a:latin typeface="+mn-lt"/>
              <a:ea typeface="+mn-lt"/>
              <a:cs typeface="+mn-lt"/>
            </a:endParaRPr>
          </a:p>
          <a:p>
            <a:pPr marL="171450" indent="-171450" algn="l">
              <a:lnSpc>
                <a:spcPct val="150000"/>
              </a:lnSpc>
              <a:buSzPct val="100000"/>
              <a:buFont typeface="Arial" panose="020B0604020202020204" pitchFamily="34" charset="0"/>
              <a:buChar char="•"/>
            </a:pPr>
            <a:r>
              <a:rPr lang="en-US" sz="1100">
                <a:solidFill>
                  <a:schemeClr val="tx1"/>
                </a:solidFill>
                <a:latin typeface="+mn-lt"/>
                <a:ea typeface="Source Sans Pro"/>
                <a:cs typeface="Source Sans Pro"/>
                <a:sym typeface="Source Sans Pro"/>
              </a:rPr>
              <a:t>Rachele </a:t>
            </a:r>
            <a:r>
              <a:rPr lang="en-US" sz="1100" err="1">
                <a:solidFill>
                  <a:schemeClr val="tx1"/>
                </a:solidFill>
                <a:latin typeface="+mn-lt"/>
                <a:ea typeface="Source Sans Pro"/>
                <a:cs typeface="Source Sans Pro"/>
                <a:sym typeface="Source Sans Pro"/>
              </a:rPr>
              <a:t>Sprugnoli</a:t>
            </a:r>
            <a:r>
              <a:rPr lang="en-US" sz="1100">
                <a:solidFill>
                  <a:schemeClr val="tx1"/>
                </a:solidFill>
                <a:latin typeface="+mn-lt"/>
                <a:ea typeface="Source Sans Pro"/>
                <a:cs typeface="Source Sans Pro"/>
                <a:sym typeface="Source Sans Pro"/>
              </a:rPr>
              <a:t>. (2022, July 5). Natural Language Processing Methods. </a:t>
            </a:r>
            <a:r>
              <a:rPr lang="en-US" sz="1100" err="1">
                <a:solidFill>
                  <a:schemeClr val="tx1"/>
                </a:solidFill>
                <a:latin typeface="+mn-lt"/>
                <a:ea typeface="Source Sans Pro"/>
                <a:cs typeface="Source Sans Pro"/>
                <a:sym typeface="Source Sans Pro"/>
              </a:rPr>
              <a:t>Zenodo</a:t>
            </a:r>
            <a:r>
              <a:rPr lang="en-US" sz="1100">
                <a:solidFill>
                  <a:schemeClr val="tx1"/>
                </a:solidFill>
                <a:latin typeface="+mn-lt"/>
                <a:ea typeface="Source Sans Pro"/>
                <a:cs typeface="Source Sans Pro"/>
                <a:sym typeface="Source Sans Pro"/>
              </a:rPr>
              <a:t>. </a:t>
            </a:r>
            <a:r>
              <a:rPr lang="it-IT" sz="1100" b="0" i="0" u="sng" strike="noStrike">
                <a:solidFill>
                  <a:srgbClr val="1768A9"/>
                </a:solidFill>
                <a:effectLst/>
                <a:hlinkClick r:id="rId9">
                  <a:extLst>
                    <a:ext uri="{A12FA001-AC4F-418D-AE19-62706E023703}">
                      <ahyp:hlinkClr xmlns:ahyp="http://schemas.microsoft.com/office/drawing/2018/hyperlinkcolor" val="tx"/>
                    </a:ext>
                  </a:extLst>
                </a:hlinkClick>
              </a:rPr>
              <a:t>https://doi.org/10.5281/zenodo.6798390</a:t>
            </a:r>
            <a:r>
              <a:rPr lang="it-IT" sz="1100" b="0" i="0" u="none" strike="noStrike">
                <a:solidFill>
                  <a:srgbClr val="000000"/>
                </a:solidFill>
                <a:effectLst/>
              </a:rPr>
              <a:t>. </a:t>
            </a:r>
            <a:r>
              <a:rPr lang="it-IT" sz="1100">
                <a:solidFill>
                  <a:srgbClr val="1768A9"/>
                </a:solidFill>
                <a:latin typeface="+mn-lt"/>
                <a:ea typeface="+mn-lt"/>
                <a:cs typeface="Arial"/>
                <a:hlinkClick r:id="rId6">
                  <a:extLst>
                    <a:ext uri="{A12FA001-AC4F-418D-AE19-62706E023703}">
                      <ahyp:hlinkClr xmlns:ahyp="http://schemas.microsoft.com/office/drawing/2018/hyperlinkcolor" val="tx"/>
                    </a:ext>
                  </a:extLst>
                </a:hlinkClick>
              </a:rPr>
              <a:t>CC BY 4.0.</a:t>
            </a:r>
            <a:r>
              <a:rPr lang="it-IT" sz="1100">
                <a:solidFill>
                  <a:srgbClr val="1768A9"/>
                </a:solidFill>
                <a:latin typeface="+mn-lt"/>
                <a:ea typeface="+mn-lt"/>
              </a:rPr>
              <a:t> </a:t>
            </a:r>
            <a:r>
              <a:rPr lang="it-IT" sz="1100">
                <a:solidFill>
                  <a:srgbClr val="212529"/>
                </a:solidFill>
                <a:latin typeface="+mn-lt"/>
                <a:ea typeface="+mn-lt"/>
              </a:rPr>
              <a:t>[Slides 19-27]</a:t>
            </a:r>
            <a:endParaRPr lang="it-IT" sz="1100">
              <a:latin typeface="+mn-lt"/>
              <a:ea typeface="Calibri"/>
              <a:cs typeface="Calibri"/>
            </a:endParaRPr>
          </a:p>
          <a:p>
            <a:pPr algn="l">
              <a:buSzPct val="100000"/>
            </a:pPr>
            <a:endParaRPr lang="it-IT" sz="1400">
              <a:solidFill>
                <a:srgbClr val="1768A9"/>
              </a:solidFill>
              <a:latin typeface="+mn-lt"/>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Immagine 3" descr="Immagine che contiene testo, schermata, diagramma, Diagramma&#10;&#10;Descrizione generata automaticamente">
            <a:extLst>
              <a:ext uri="{FF2B5EF4-FFF2-40B4-BE49-F238E27FC236}">
                <a16:creationId xmlns:a16="http://schemas.microsoft.com/office/drawing/2014/main" id="{64A817D1-3332-F2A2-9FAC-7DAC2EF505E7}"/>
              </a:ext>
            </a:extLst>
          </p:cNvPr>
          <p:cNvPicPr>
            <a:picLocks noChangeAspect="1"/>
          </p:cNvPicPr>
          <p:nvPr/>
        </p:nvPicPr>
        <p:blipFill>
          <a:blip r:embed="rId4"/>
          <a:stretch>
            <a:fillRect/>
          </a:stretch>
        </p:blipFill>
        <p:spPr>
          <a:xfrm>
            <a:off x="1157468" y="1064133"/>
            <a:ext cx="7234177" cy="3818227"/>
          </a:xfrm>
          <a:prstGeom prst="rect">
            <a:avLst/>
          </a:prstGeom>
        </p:spPr>
      </p:pic>
    </p:spTree>
    <p:extLst>
      <p:ext uri="{BB962C8B-B14F-4D97-AF65-F5344CB8AC3E}">
        <p14:creationId xmlns:p14="http://schemas.microsoft.com/office/powerpoint/2010/main" val="341329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57218" y="983470"/>
            <a:ext cx="7458533" cy="801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err="1"/>
              <a:t>UDPipe</a:t>
            </a:r>
            <a:r>
              <a:rPr lang="it-IT" sz="1400"/>
              <a:t> è una pipeline addestrabile per la </a:t>
            </a:r>
            <a:r>
              <a:rPr lang="it-IT" sz="1400" err="1"/>
              <a:t>tokenizzazione</a:t>
            </a:r>
            <a:r>
              <a:rPr lang="it-IT" sz="1400"/>
              <a:t>, il tagging, la lemmatizzazione e il </a:t>
            </a:r>
            <a:r>
              <a:rPr lang="it-IT" sz="1400" err="1"/>
              <a:t>parsing</a:t>
            </a:r>
            <a:r>
              <a:rPr lang="it-IT" sz="1400"/>
              <a:t> delle dipendenze dei file </a:t>
            </a:r>
            <a:r>
              <a:rPr lang="it-IT" sz="1400" err="1"/>
              <a:t>CoNLL</a:t>
            </a:r>
            <a:r>
              <a:rPr lang="it-IT" sz="1400"/>
              <a:t>-U </a:t>
            </a:r>
            <a:r>
              <a:rPr lang="it-IT" sz="1100">
                <a:hlinkClick r:id="rId4"/>
              </a:rPr>
              <a:t>https://lindat.mff.cuni.cz/repository/xmlui/handle/11234/1-4816</a:t>
            </a:r>
            <a:r>
              <a:rPr lang="it-IT" sz="1100"/>
              <a:t> </a:t>
            </a:r>
            <a:endParaRPr lang="en-US" sz="1100" b="1">
              <a:solidFill>
                <a:srgbClr val="216498"/>
              </a:solidFill>
              <a:ea typeface="Source Sans Pro"/>
            </a:endParaRPr>
          </a:p>
        </p:txBody>
      </p:sp>
      <p:pic>
        <p:nvPicPr>
          <p:cNvPr id="5" name="Immagine 4" descr="Immagine che contiene testo, elettronica, schermata, software&#10;&#10;Descrizione generata automaticamente">
            <a:extLst>
              <a:ext uri="{FF2B5EF4-FFF2-40B4-BE49-F238E27FC236}">
                <a16:creationId xmlns:a16="http://schemas.microsoft.com/office/drawing/2014/main" id="{C16D641C-31FD-EB97-6876-416C4CCF4417}"/>
              </a:ext>
            </a:extLst>
          </p:cNvPr>
          <p:cNvPicPr>
            <a:picLocks noChangeAspect="1"/>
          </p:cNvPicPr>
          <p:nvPr/>
        </p:nvPicPr>
        <p:blipFill>
          <a:blip r:embed="rId5"/>
          <a:stretch>
            <a:fillRect/>
          </a:stretch>
        </p:blipFill>
        <p:spPr>
          <a:xfrm>
            <a:off x="2209564" y="1909822"/>
            <a:ext cx="4912963" cy="2763458"/>
          </a:xfrm>
          <a:prstGeom prst="rect">
            <a:avLst/>
          </a:prstGeom>
        </p:spPr>
      </p:pic>
    </p:spTree>
    <p:extLst>
      <p:ext uri="{BB962C8B-B14F-4D97-AF65-F5344CB8AC3E}">
        <p14:creationId xmlns:p14="http://schemas.microsoft.com/office/powerpoint/2010/main" val="404260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4C7559FC-0EC1-C5CB-7394-53BBDE37BF17}"/>
              </a:ext>
            </a:extLst>
          </p:cNvPr>
          <p:cNvSpPr txBox="1"/>
          <p:nvPr/>
        </p:nvSpPr>
        <p:spPr>
          <a:xfrm>
            <a:off x="1143903" y="1253321"/>
            <a:ext cx="7221517" cy="3352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it-IT" sz="1600"/>
              <a:t>Addestrabile </a:t>
            </a:r>
            <a:endParaRPr lang="en-US" sz="1600"/>
          </a:p>
          <a:p>
            <a:pPr marL="285750" indent="-285750">
              <a:lnSpc>
                <a:spcPct val="150000"/>
              </a:lnSpc>
              <a:buChar char="•"/>
            </a:pPr>
            <a:r>
              <a:rPr lang="it-IT" sz="1600"/>
              <a:t>Basata sul framework Universal </a:t>
            </a:r>
            <a:r>
              <a:rPr lang="it-IT" sz="1600" err="1"/>
              <a:t>Dependencies</a:t>
            </a:r>
            <a:r>
              <a:rPr lang="it-IT" sz="1600"/>
              <a:t> </a:t>
            </a:r>
            <a:r>
              <a:rPr lang="it-IT" sz="1600" err="1"/>
              <a:t>UDPipe</a:t>
            </a:r>
            <a:r>
              <a:rPr lang="it-IT" sz="1600"/>
              <a:t> v1 (C++) o </a:t>
            </a:r>
            <a:r>
              <a:rPr lang="it-IT" sz="1600" err="1"/>
              <a:t>UDPipe</a:t>
            </a:r>
            <a:r>
              <a:rPr lang="it-IT" sz="1600"/>
              <a:t> v2 (Python) </a:t>
            </a:r>
            <a:endParaRPr lang="en-US" sz="1600"/>
          </a:p>
          <a:p>
            <a:pPr marL="285750" indent="-285750">
              <a:lnSpc>
                <a:spcPct val="150000"/>
              </a:lnSpc>
              <a:buChar char="•"/>
            </a:pPr>
            <a:r>
              <a:rPr lang="it-IT" sz="1600"/>
              <a:t>ultimi modelli: v2.6, 91 lingue diverse - moderne (inglese, russo ...), antiche (latino, greco antico, gotico ...), molto diffuse (cinese, spagnolo ...), poco diffuse (wolof, uiguro), di generi diversi (parlato, social media ...) </a:t>
            </a:r>
            <a:endParaRPr lang="en-US" sz="1600"/>
          </a:p>
          <a:p>
            <a:pPr marL="285750" indent="-285750">
              <a:lnSpc>
                <a:spcPct val="150000"/>
              </a:lnSpc>
              <a:buChar char="•"/>
            </a:pPr>
            <a:r>
              <a:rPr lang="it-IT" sz="1600"/>
              <a:t>interfaccia a riga di comando (CLI) o interfaccia web: CLI è l'unica opzione se si vuole addestrare un nuovo modello.</a:t>
            </a:r>
            <a:endParaRPr lang="en-US" sz="1600"/>
          </a:p>
          <a:p>
            <a:pPr marL="285750" indent="-285750" algn="l">
              <a:buChar char="•"/>
            </a:pPr>
            <a:endParaRPr lang="it-IT"/>
          </a:p>
        </p:txBody>
      </p:sp>
    </p:spTree>
    <p:extLst>
      <p:ext uri="{BB962C8B-B14F-4D97-AF65-F5344CB8AC3E}">
        <p14:creationId xmlns:p14="http://schemas.microsoft.com/office/powerpoint/2010/main" val="38215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Google Shape;1166;p90">
            <a:extLst>
              <a:ext uri="{FF2B5EF4-FFF2-40B4-BE49-F238E27FC236}">
                <a16:creationId xmlns:a16="http://schemas.microsoft.com/office/drawing/2014/main" id="{8081C8F0-FF70-6634-690E-A080C3D1DCB7}"/>
              </a:ext>
            </a:extLst>
          </p:cNvPr>
          <p:cNvSpPr txBox="1"/>
          <p:nvPr/>
        </p:nvSpPr>
        <p:spPr>
          <a:xfrm>
            <a:off x="1423847" y="915418"/>
            <a:ext cx="6701175" cy="748901"/>
          </a:xfrm>
          <a:prstGeom prst="rect">
            <a:avLst/>
          </a:prstGeom>
          <a:noFill/>
          <a:ln>
            <a:noFill/>
          </a:ln>
        </p:spPr>
        <p:txBody>
          <a:bodyPr spcFirstLastPara="1" wrap="square" lIns="68569" tIns="68569" rIns="68569" bIns="68569" anchor="t" anchorCtr="0">
            <a:spAutoFit/>
          </a:bodyPr>
          <a:lstStyle/>
          <a:p>
            <a:pPr marL="66675">
              <a:spcAft>
                <a:spcPts val="750"/>
              </a:spcAft>
              <a:buClr>
                <a:srgbClr val="333333"/>
              </a:buClr>
              <a:buSzPts val="2200"/>
            </a:pPr>
            <a:r>
              <a:rPr lang="en-GB" sz="1650" dirty="0" err="1">
                <a:solidFill>
                  <a:srgbClr val="333333"/>
                </a:solidFill>
                <a:highlight>
                  <a:srgbClr val="FFFFFF"/>
                </a:highlight>
              </a:rPr>
              <a:t>Accedere</a:t>
            </a:r>
            <a:r>
              <a:rPr lang="en-GB" sz="1650" dirty="0">
                <a:solidFill>
                  <a:srgbClr val="333333"/>
                </a:solidFill>
                <a:highlight>
                  <a:srgbClr val="FFFFFF"/>
                </a:highlight>
              </a:rPr>
              <a:t> a </a:t>
            </a:r>
            <a:r>
              <a:rPr lang="en-GB" sz="1650" dirty="0">
                <a:solidFill>
                  <a:srgbClr val="333333"/>
                </a:solidFill>
                <a:highlight>
                  <a:srgbClr val="FFFFFF"/>
                </a:highlight>
                <a:hlinkClick r:id="rId4"/>
              </a:rPr>
              <a:t>https://switchboard.clarin.eu</a:t>
            </a:r>
            <a:r>
              <a:rPr lang="en-GB" sz="1650" dirty="0">
                <a:solidFill>
                  <a:srgbClr val="333333"/>
                </a:solidFill>
                <a:highlight>
                  <a:srgbClr val="FFFFFF"/>
                </a:highlight>
              </a:rPr>
              <a:t>, </a:t>
            </a:r>
            <a:r>
              <a:rPr lang="en-GB" sz="1650" dirty="0" err="1">
                <a:solidFill>
                  <a:srgbClr val="333333"/>
                </a:solidFill>
                <a:highlight>
                  <a:srgbClr val="FFFFFF"/>
                </a:highlight>
              </a:rPr>
              <a:t>cliccare</a:t>
            </a:r>
            <a:r>
              <a:rPr lang="en-GB" sz="1650" dirty="0">
                <a:solidFill>
                  <a:srgbClr val="333333"/>
                </a:solidFill>
                <a:highlight>
                  <a:srgbClr val="FFFFFF"/>
                </a:highlight>
              </a:rPr>
              <a:t> </a:t>
            </a:r>
            <a:r>
              <a:rPr lang="en-GB" sz="1650" dirty="0" err="1">
                <a:solidFill>
                  <a:srgbClr val="333333"/>
                </a:solidFill>
                <a:highlight>
                  <a:srgbClr val="FFFFFF"/>
                </a:highlight>
              </a:rPr>
              <a:t>su</a:t>
            </a:r>
            <a:r>
              <a:rPr lang="en-GB" sz="1650" dirty="0">
                <a:solidFill>
                  <a:srgbClr val="333333"/>
                </a:solidFill>
                <a:highlight>
                  <a:srgbClr val="FFFFFF"/>
                </a:highlight>
              </a:rPr>
              <a:t> "Carica file o testo", </a:t>
            </a:r>
            <a:r>
              <a:rPr lang="en-GB" sz="1650" dirty="0" err="1">
                <a:solidFill>
                  <a:srgbClr val="333333"/>
                </a:solidFill>
                <a:highlight>
                  <a:srgbClr val="FFFFFF"/>
                </a:highlight>
              </a:rPr>
              <a:t>selezionare</a:t>
            </a:r>
            <a:r>
              <a:rPr lang="en-GB" sz="1650" dirty="0">
                <a:solidFill>
                  <a:srgbClr val="333333"/>
                </a:solidFill>
                <a:highlight>
                  <a:srgbClr val="FFFFFF"/>
                </a:highlight>
              </a:rPr>
              <a:t> il testo </a:t>
            </a:r>
            <a:r>
              <a:rPr lang="en-GB" sz="1650" dirty="0" err="1">
                <a:solidFill>
                  <a:srgbClr val="333333"/>
                </a:solidFill>
                <a:highlight>
                  <a:srgbClr val="FFFFFF"/>
                </a:highlight>
              </a:rPr>
              <a:t>desiderato</a:t>
            </a:r>
          </a:p>
        </p:txBody>
      </p:sp>
      <p:pic>
        <p:nvPicPr>
          <p:cNvPr id="7" name="Google Shape;1167;p90">
            <a:extLst>
              <a:ext uri="{FF2B5EF4-FFF2-40B4-BE49-F238E27FC236}">
                <a16:creationId xmlns:a16="http://schemas.microsoft.com/office/drawing/2014/main" id="{894C56E1-3197-6AB4-8826-0266387C5ED7}"/>
              </a:ext>
            </a:extLst>
          </p:cNvPr>
          <p:cNvPicPr preferRelativeResize="0"/>
          <p:nvPr/>
        </p:nvPicPr>
        <p:blipFill>
          <a:blip r:embed="rId5">
            <a:alphaModFix/>
          </a:blip>
          <a:stretch>
            <a:fillRect/>
          </a:stretch>
        </p:blipFill>
        <p:spPr>
          <a:xfrm>
            <a:off x="2390728" y="1763724"/>
            <a:ext cx="4359806" cy="1244888"/>
          </a:xfrm>
          <a:prstGeom prst="rect">
            <a:avLst/>
          </a:prstGeom>
          <a:noFill/>
          <a:ln>
            <a:noFill/>
          </a:ln>
        </p:spPr>
      </p:pic>
      <p:pic>
        <p:nvPicPr>
          <p:cNvPr id="9" name="Google Shape;1168;p90">
            <a:extLst>
              <a:ext uri="{FF2B5EF4-FFF2-40B4-BE49-F238E27FC236}">
                <a16:creationId xmlns:a16="http://schemas.microsoft.com/office/drawing/2014/main" id="{9060D1FD-903B-DB80-0307-33F49B5D52D9}"/>
              </a:ext>
            </a:extLst>
          </p:cNvPr>
          <p:cNvPicPr preferRelativeResize="0"/>
          <p:nvPr/>
        </p:nvPicPr>
        <p:blipFill>
          <a:blip r:embed="rId6">
            <a:alphaModFix/>
          </a:blip>
          <a:stretch>
            <a:fillRect/>
          </a:stretch>
        </p:blipFill>
        <p:spPr>
          <a:xfrm>
            <a:off x="1480660" y="3171568"/>
            <a:ext cx="6182681" cy="1304156"/>
          </a:xfrm>
          <a:prstGeom prst="rect">
            <a:avLst/>
          </a:prstGeom>
          <a:noFill/>
          <a:ln>
            <a:noFill/>
          </a:ln>
        </p:spPr>
      </p:pic>
    </p:spTree>
    <p:extLst>
      <p:ext uri="{BB962C8B-B14F-4D97-AF65-F5344CB8AC3E}">
        <p14:creationId xmlns:p14="http://schemas.microsoft.com/office/powerpoint/2010/main" val="22184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Google Shape;1176;p91">
            <a:extLst>
              <a:ext uri="{FF2B5EF4-FFF2-40B4-BE49-F238E27FC236}">
                <a16:creationId xmlns:a16="http://schemas.microsoft.com/office/drawing/2014/main" id="{281D9537-4D31-BD6D-F5EE-57A8660FEFB3}"/>
              </a:ext>
            </a:extLst>
          </p:cNvPr>
          <p:cNvPicPr preferRelativeResize="0"/>
          <p:nvPr/>
        </p:nvPicPr>
        <p:blipFill>
          <a:blip r:embed="rId4">
            <a:alphaModFix/>
          </a:blip>
          <a:stretch>
            <a:fillRect/>
          </a:stretch>
        </p:blipFill>
        <p:spPr>
          <a:xfrm>
            <a:off x="1345558" y="1761548"/>
            <a:ext cx="6858002" cy="1011287"/>
          </a:xfrm>
          <a:prstGeom prst="rect">
            <a:avLst/>
          </a:prstGeom>
          <a:noFill/>
          <a:ln>
            <a:noFill/>
          </a:ln>
        </p:spPr>
      </p:pic>
      <p:sp>
        <p:nvSpPr>
          <p:cNvPr id="8" name="Google Shape;1182;p91">
            <a:extLst>
              <a:ext uri="{FF2B5EF4-FFF2-40B4-BE49-F238E27FC236}">
                <a16:creationId xmlns:a16="http://schemas.microsoft.com/office/drawing/2014/main" id="{94677F9C-15CA-845D-9A77-B5203C865AFD}"/>
              </a:ext>
            </a:extLst>
          </p:cNvPr>
          <p:cNvSpPr txBox="1"/>
          <p:nvPr/>
        </p:nvSpPr>
        <p:spPr>
          <a:xfrm>
            <a:off x="1423847" y="929886"/>
            <a:ext cx="6701175" cy="2428848"/>
          </a:xfrm>
          <a:prstGeom prst="rect">
            <a:avLst/>
          </a:prstGeom>
          <a:noFill/>
          <a:ln>
            <a:noFill/>
          </a:ln>
        </p:spPr>
        <p:txBody>
          <a:bodyPr spcFirstLastPara="1" wrap="square" lIns="68569" tIns="68569" rIns="68569" bIns="68569" anchor="t" anchorCtr="0">
            <a:spAutoFit/>
          </a:bodyPr>
          <a:lstStyle/>
          <a:p>
            <a:pPr marL="66675"/>
            <a:r>
              <a:rPr lang="en-GB" sz="1650" err="1">
                <a:solidFill>
                  <a:srgbClr val="333333"/>
                </a:solidFill>
                <a:highlight>
                  <a:srgbClr val="FFFFFF"/>
                </a:highlight>
              </a:rPr>
              <a:t>Controllare</a:t>
            </a:r>
            <a:r>
              <a:rPr lang="en-GB" sz="1650">
                <a:solidFill>
                  <a:srgbClr val="333333"/>
                </a:solidFill>
                <a:highlight>
                  <a:srgbClr val="FFFFFF"/>
                </a:highlight>
              </a:rPr>
              <a:t> il </a:t>
            </a:r>
            <a:r>
              <a:rPr lang="en-GB" sz="1650" err="1">
                <a:solidFill>
                  <a:srgbClr val="333333"/>
                </a:solidFill>
                <a:highlight>
                  <a:srgbClr val="FFFFFF"/>
                </a:highlight>
              </a:rPr>
              <a:t>formato</a:t>
            </a:r>
            <a:r>
              <a:rPr lang="en-GB" sz="1650">
                <a:solidFill>
                  <a:srgbClr val="333333"/>
                </a:solidFill>
                <a:highlight>
                  <a:srgbClr val="FFFFFF"/>
                </a:highlight>
              </a:rPr>
              <a:t> e la lingua: la </a:t>
            </a:r>
            <a:r>
              <a:rPr lang="en-GB" sz="1650" err="1">
                <a:solidFill>
                  <a:srgbClr val="333333"/>
                </a:solidFill>
                <a:highlight>
                  <a:srgbClr val="FFFFFF"/>
                </a:highlight>
              </a:rPr>
              <a:t>scelta</a:t>
            </a:r>
            <a:r>
              <a:rPr lang="en-GB" sz="1650">
                <a:solidFill>
                  <a:srgbClr val="333333"/>
                </a:solidFill>
                <a:highlight>
                  <a:srgbClr val="FFFFFF"/>
                </a:highlight>
              </a:rPr>
              <a:t> </a:t>
            </a:r>
            <a:r>
              <a:rPr lang="en-GB" sz="1650" err="1">
                <a:solidFill>
                  <a:srgbClr val="333333"/>
                </a:solidFill>
                <a:highlight>
                  <a:srgbClr val="FFFFFF"/>
                </a:highlight>
              </a:rPr>
              <a:t>della</a:t>
            </a:r>
            <a:r>
              <a:rPr lang="en-GB" sz="1650">
                <a:solidFill>
                  <a:srgbClr val="333333"/>
                </a:solidFill>
                <a:highlight>
                  <a:srgbClr val="FFFFFF"/>
                </a:highlight>
              </a:rPr>
              <a:t> lingua influenza </a:t>
            </a:r>
            <a:r>
              <a:rPr lang="en-GB" sz="1650" err="1">
                <a:solidFill>
                  <a:srgbClr val="333333"/>
                </a:solidFill>
                <a:highlight>
                  <a:srgbClr val="FFFFFF"/>
                </a:highlight>
              </a:rPr>
              <a:t>l'elenco</a:t>
            </a:r>
            <a:r>
              <a:rPr lang="en-GB" sz="1650">
                <a:solidFill>
                  <a:srgbClr val="333333"/>
                </a:solidFill>
                <a:highlight>
                  <a:srgbClr val="FFFFFF"/>
                </a:highlight>
              </a:rPr>
              <a:t> </a:t>
            </a:r>
            <a:r>
              <a:rPr lang="en-GB" sz="1650" err="1">
                <a:solidFill>
                  <a:srgbClr val="333333"/>
                </a:solidFill>
                <a:highlight>
                  <a:srgbClr val="FFFFFF"/>
                </a:highlight>
              </a:rPr>
              <a:t>degli</a:t>
            </a:r>
            <a:r>
              <a:rPr lang="en-GB" sz="1650">
                <a:solidFill>
                  <a:srgbClr val="333333"/>
                </a:solidFill>
                <a:highlight>
                  <a:srgbClr val="FFFFFF"/>
                </a:highlight>
              </a:rPr>
              <a:t> </a:t>
            </a:r>
            <a:r>
              <a:rPr lang="en-GB" sz="1650" err="1">
                <a:solidFill>
                  <a:srgbClr val="333333"/>
                </a:solidFill>
                <a:highlight>
                  <a:srgbClr val="FFFFFF"/>
                </a:highlight>
              </a:rPr>
              <a:t>strumenti</a:t>
            </a:r>
            <a:r>
              <a:rPr lang="en-GB" sz="1650">
                <a:solidFill>
                  <a:srgbClr val="333333"/>
                </a:solidFill>
                <a:highlight>
                  <a:srgbClr val="FFFFFF"/>
                </a:highlight>
              </a:rPr>
              <a:t> </a:t>
            </a:r>
            <a:r>
              <a:rPr lang="en-GB" sz="1650" err="1">
                <a:solidFill>
                  <a:srgbClr val="333333"/>
                </a:solidFill>
                <a:highlight>
                  <a:srgbClr val="FFFFFF"/>
                </a:highlight>
              </a:rPr>
              <a:t>disponibili</a:t>
            </a: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66675">
              <a:spcBef>
                <a:spcPts val="750"/>
              </a:spcBef>
            </a:pPr>
            <a:r>
              <a:rPr lang="en-GB" sz="1650" err="1">
                <a:solidFill>
                  <a:srgbClr val="333333"/>
                </a:solidFill>
                <a:highlight>
                  <a:srgbClr val="FFFFFF"/>
                </a:highlight>
              </a:rPr>
              <a:t>Scegliere</a:t>
            </a:r>
            <a:r>
              <a:rPr lang="en-GB" sz="1650">
                <a:solidFill>
                  <a:srgbClr val="333333"/>
                </a:solidFill>
                <a:highlight>
                  <a:srgbClr val="FFFFFF"/>
                </a:highlight>
              </a:rPr>
              <a:t> </a:t>
            </a:r>
            <a:r>
              <a:rPr lang="en-GB" sz="1650" err="1">
                <a:solidFill>
                  <a:srgbClr val="333333"/>
                </a:solidFill>
                <a:highlight>
                  <a:srgbClr val="FFFFFF"/>
                </a:highlight>
              </a:rPr>
              <a:t>l'attività</a:t>
            </a:r>
            <a:r>
              <a:rPr lang="en-GB" sz="1650">
                <a:solidFill>
                  <a:srgbClr val="333333"/>
                </a:solidFill>
                <a:highlight>
                  <a:srgbClr val="FFFFFF"/>
                </a:highlight>
              </a:rPr>
              <a:t> di interesse e fare </a:t>
            </a:r>
            <a:r>
              <a:rPr lang="en-GB" sz="1650" err="1">
                <a:solidFill>
                  <a:srgbClr val="333333"/>
                </a:solidFill>
                <a:highlight>
                  <a:srgbClr val="FFFFFF"/>
                </a:highlight>
              </a:rPr>
              <a:t>clic</a:t>
            </a:r>
            <a:r>
              <a:rPr lang="en-GB" sz="1650">
                <a:solidFill>
                  <a:srgbClr val="333333"/>
                </a:solidFill>
                <a:highlight>
                  <a:srgbClr val="FFFFFF"/>
                </a:highlight>
              </a:rPr>
              <a:t> </a:t>
            </a:r>
            <a:r>
              <a:rPr lang="en-GB" sz="1650" err="1">
                <a:solidFill>
                  <a:srgbClr val="333333"/>
                </a:solidFill>
                <a:highlight>
                  <a:srgbClr val="FFFFFF"/>
                </a:highlight>
              </a:rPr>
              <a:t>sul</a:t>
            </a:r>
            <a:r>
              <a:rPr lang="en-GB" sz="1650">
                <a:solidFill>
                  <a:srgbClr val="333333"/>
                </a:solidFill>
                <a:highlight>
                  <a:srgbClr val="FFFFFF"/>
                </a:highlight>
              </a:rPr>
              <a:t> </a:t>
            </a:r>
            <a:r>
              <a:rPr lang="en-GB" sz="1650" err="1">
                <a:solidFill>
                  <a:srgbClr val="333333"/>
                </a:solidFill>
                <a:highlight>
                  <a:srgbClr val="FFFFFF"/>
                </a:highlight>
              </a:rPr>
              <a:t>pulsante</a:t>
            </a:r>
            <a:r>
              <a:rPr lang="en-GB" sz="1650">
                <a:solidFill>
                  <a:srgbClr val="333333"/>
                </a:solidFill>
                <a:highlight>
                  <a:srgbClr val="FFFFFF"/>
                </a:highlight>
              </a:rPr>
              <a:t> </a:t>
            </a:r>
            <a:r>
              <a:rPr lang="en-GB" sz="1650" err="1">
                <a:solidFill>
                  <a:srgbClr val="333333"/>
                </a:solidFill>
                <a:highlight>
                  <a:srgbClr val="FFFFFF"/>
                </a:highlight>
              </a:rPr>
              <a:t>verde</a:t>
            </a:r>
            <a:r>
              <a:rPr lang="en-GB" sz="1650">
                <a:solidFill>
                  <a:srgbClr val="333333"/>
                </a:solidFill>
                <a:highlight>
                  <a:srgbClr val="FFFFFF"/>
                </a:highlight>
              </a:rPr>
              <a:t> "Apri".</a:t>
            </a:r>
            <a:endParaRPr lang="en-GB"/>
          </a:p>
        </p:txBody>
      </p:sp>
      <p:pic>
        <p:nvPicPr>
          <p:cNvPr id="11" name="Google Shape;1183;p91">
            <a:extLst>
              <a:ext uri="{FF2B5EF4-FFF2-40B4-BE49-F238E27FC236}">
                <a16:creationId xmlns:a16="http://schemas.microsoft.com/office/drawing/2014/main" id="{D494130B-7E34-B245-2344-809847CA8D32}"/>
              </a:ext>
            </a:extLst>
          </p:cNvPr>
          <p:cNvPicPr preferRelativeResize="0"/>
          <p:nvPr/>
        </p:nvPicPr>
        <p:blipFill>
          <a:blip r:embed="rId5">
            <a:alphaModFix/>
          </a:blip>
          <a:stretch>
            <a:fillRect/>
          </a:stretch>
        </p:blipFill>
        <p:spPr>
          <a:xfrm>
            <a:off x="2521331" y="3482088"/>
            <a:ext cx="4101101" cy="1347914"/>
          </a:xfrm>
          <a:prstGeom prst="rect">
            <a:avLst/>
          </a:prstGeom>
          <a:noFill/>
          <a:ln>
            <a:noFill/>
          </a:ln>
        </p:spPr>
      </p:pic>
    </p:spTree>
    <p:extLst>
      <p:ext uri="{BB962C8B-B14F-4D97-AF65-F5344CB8AC3E}">
        <p14:creationId xmlns:p14="http://schemas.microsoft.com/office/powerpoint/2010/main" val="340425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Google Shape;1193;p92" descr="Immagine che contiene testo, schermata, Carattere, numero&#10;&#10;Descrizione generata automaticamente">
            <a:extLst>
              <a:ext uri="{FF2B5EF4-FFF2-40B4-BE49-F238E27FC236}">
                <a16:creationId xmlns:a16="http://schemas.microsoft.com/office/drawing/2014/main" id="{EDCEFC5A-7140-9987-62C5-2BFCA372EB53}"/>
              </a:ext>
            </a:extLst>
          </p:cNvPr>
          <p:cNvPicPr preferRelativeResize="0"/>
          <p:nvPr/>
        </p:nvPicPr>
        <p:blipFill>
          <a:blip r:embed="rId4">
            <a:alphaModFix/>
          </a:blip>
          <a:stretch>
            <a:fillRect/>
          </a:stretch>
        </p:blipFill>
        <p:spPr>
          <a:xfrm>
            <a:off x="1745512" y="2000636"/>
            <a:ext cx="6133475" cy="2659435"/>
          </a:xfrm>
          <a:prstGeom prst="rect">
            <a:avLst/>
          </a:prstGeom>
          <a:noFill/>
          <a:ln>
            <a:noFill/>
          </a:ln>
        </p:spPr>
      </p:pic>
      <p:sp>
        <p:nvSpPr>
          <p:cNvPr id="7" name="Google Shape;1199;p92">
            <a:extLst>
              <a:ext uri="{FF2B5EF4-FFF2-40B4-BE49-F238E27FC236}">
                <a16:creationId xmlns:a16="http://schemas.microsoft.com/office/drawing/2014/main" id="{ECA8C804-5FD7-7F8A-E5D2-45480752BC20}"/>
              </a:ext>
            </a:extLst>
          </p:cNvPr>
          <p:cNvSpPr txBox="1"/>
          <p:nvPr/>
        </p:nvSpPr>
        <p:spPr>
          <a:xfrm>
            <a:off x="1568531" y="1190317"/>
            <a:ext cx="6701175" cy="392393"/>
          </a:xfrm>
          <a:prstGeom prst="rect">
            <a:avLst/>
          </a:prstGeom>
          <a:noFill/>
          <a:ln>
            <a:noFill/>
          </a:ln>
        </p:spPr>
        <p:txBody>
          <a:bodyPr spcFirstLastPara="1" wrap="square" lIns="68569" tIns="68569" rIns="68569" bIns="68569" anchor="t" anchorCtr="0">
            <a:spAutoFit/>
          </a:bodyPr>
          <a:lstStyle/>
          <a:p>
            <a:pPr marL="66675">
              <a:buClr>
                <a:srgbClr val="333333"/>
              </a:buClr>
              <a:buSzPts val="2200"/>
            </a:pPr>
            <a:r>
              <a:rPr lang="en-GB" sz="1650" err="1">
                <a:solidFill>
                  <a:srgbClr val="333333"/>
                </a:solidFill>
                <a:highlight>
                  <a:srgbClr val="FFFFFF"/>
                </a:highlight>
              </a:rPr>
              <a:t>UDPipe</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sceglie</a:t>
            </a:r>
            <a:r>
              <a:rPr lang="en-GB" sz="1650">
                <a:solidFill>
                  <a:srgbClr val="333333"/>
                </a:solidFill>
                <a:highlight>
                  <a:srgbClr val="FFFFFF"/>
                </a:highlight>
              </a:rPr>
              <a:t> il </a:t>
            </a:r>
            <a:r>
              <a:rPr lang="en-GB" sz="1650" err="1">
                <a:solidFill>
                  <a:srgbClr val="333333"/>
                </a:solidFill>
                <a:highlight>
                  <a:srgbClr val="FFFFFF"/>
                </a:highlight>
              </a:rPr>
              <a:t>modello</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carica</a:t>
            </a:r>
            <a:r>
              <a:rPr lang="en-GB" sz="1650">
                <a:solidFill>
                  <a:srgbClr val="333333"/>
                </a:solidFill>
                <a:highlight>
                  <a:srgbClr val="FFFFFF"/>
                </a:highlight>
              </a:rPr>
              <a:t> il testo e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attendono</a:t>
            </a:r>
            <a:r>
              <a:rPr lang="en-GB" sz="1650">
                <a:solidFill>
                  <a:srgbClr val="333333"/>
                </a:solidFill>
                <a:highlight>
                  <a:srgbClr val="FFFFFF"/>
                </a:highlight>
              </a:rPr>
              <a:t> </a:t>
            </a:r>
            <a:r>
              <a:rPr lang="en-GB" sz="1650" err="1">
                <a:solidFill>
                  <a:srgbClr val="333333"/>
                </a:solidFill>
                <a:highlight>
                  <a:srgbClr val="FFFFFF"/>
                </a:highlight>
              </a:rPr>
              <a:t>i</a:t>
            </a:r>
            <a:r>
              <a:rPr lang="en-GB" sz="1650">
                <a:solidFill>
                  <a:srgbClr val="333333"/>
                </a:solidFill>
                <a:highlight>
                  <a:srgbClr val="FFFFFF"/>
                </a:highlight>
              </a:rPr>
              <a:t> </a:t>
            </a:r>
            <a:r>
              <a:rPr lang="en-GB" sz="1650" err="1">
                <a:solidFill>
                  <a:srgbClr val="333333"/>
                </a:solidFill>
                <a:highlight>
                  <a:srgbClr val="FFFFFF"/>
                </a:highlight>
              </a:rPr>
              <a:t>risultati</a:t>
            </a:r>
            <a:endParaRPr lang="it-IT" sz="1650" err="1">
              <a:solidFill>
                <a:srgbClr val="333333"/>
              </a:solidFill>
              <a:highlight>
                <a:srgbClr val="FFFFFF"/>
              </a:highlight>
            </a:endParaRPr>
          </a:p>
        </p:txBody>
      </p:sp>
    </p:spTree>
    <p:extLst>
      <p:ext uri="{BB962C8B-B14F-4D97-AF65-F5344CB8AC3E}">
        <p14:creationId xmlns:p14="http://schemas.microsoft.com/office/powerpoint/2010/main" val="3059784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14;p93">
            <a:extLst>
              <a:ext uri="{FF2B5EF4-FFF2-40B4-BE49-F238E27FC236}">
                <a16:creationId xmlns:a16="http://schemas.microsoft.com/office/drawing/2014/main" id="{1B0F63B2-A869-372C-5186-D3B45B8F9BDF}"/>
              </a:ext>
            </a:extLst>
          </p:cNvPr>
          <p:cNvSpPr txBox="1"/>
          <p:nvPr/>
        </p:nvSpPr>
        <p:spPr>
          <a:xfrm>
            <a:off x="1488955" y="1052867"/>
            <a:ext cx="6701175" cy="900224"/>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sz="1650" err="1">
                <a:solidFill>
                  <a:srgbClr val="333333"/>
                </a:solidFill>
                <a:highlight>
                  <a:srgbClr val="FFFFFF"/>
                </a:highlight>
              </a:rPr>
              <a:t>UDPipe</a:t>
            </a:r>
            <a:r>
              <a:rPr lang="en-GB" sz="1650">
                <a:solidFill>
                  <a:srgbClr val="333333"/>
                </a:solidFill>
                <a:highlight>
                  <a:srgbClr val="FFFFFF"/>
                </a:highlight>
              </a:rPr>
              <a:t>: </a:t>
            </a:r>
            <a:r>
              <a:rPr lang="en-GB" sz="1650" err="1">
                <a:solidFill>
                  <a:srgbClr val="333333"/>
                </a:solidFill>
                <a:highlight>
                  <a:srgbClr val="FFFFFF"/>
                </a:highlight>
              </a:rPr>
              <a:t>i</a:t>
            </a:r>
            <a:r>
              <a:rPr lang="en-GB" sz="1650">
                <a:solidFill>
                  <a:srgbClr val="333333"/>
                </a:solidFill>
                <a:highlight>
                  <a:srgbClr val="FFFFFF"/>
                </a:highlight>
              </a:rPr>
              <a:t> </a:t>
            </a:r>
            <a:r>
              <a:rPr lang="en-GB" sz="1650" err="1">
                <a:solidFill>
                  <a:srgbClr val="333333"/>
                </a:solidFill>
                <a:highlight>
                  <a:srgbClr val="FFFFFF"/>
                </a:highlight>
              </a:rPr>
              <a:t>risultati</a:t>
            </a:r>
            <a:r>
              <a:rPr lang="en-GB" sz="1650">
                <a:solidFill>
                  <a:srgbClr val="333333"/>
                </a:solidFill>
                <a:highlight>
                  <a:srgbClr val="FFFFFF"/>
                </a:highlight>
              </a:rPr>
              <a:t> </a:t>
            </a:r>
            <a:r>
              <a:rPr lang="en-GB" sz="1650" err="1">
                <a:solidFill>
                  <a:srgbClr val="333333"/>
                </a:solidFill>
                <a:highlight>
                  <a:srgbClr val="FFFFFF"/>
                </a:highlight>
              </a:rPr>
              <a:t>vengono</a:t>
            </a:r>
            <a:r>
              <a:rPr lang="en-GB" sz="1650">
                <a:solidFill>
                  <a:srgbClr val="333333"/>
                </a:solidFill>
                <a:highlight>
                  <a:srgbClr val="FFFFFF"/>
                </a:highlight>
              </a:rPr>
              <a:t> </a:t>
            </a:r>
            <a:r>
              <a:rPr lang="en-GB" sz="1650" err="1">
                <a:solidFill>
                  <a:srgbClr val="333333"/>
                </a:solidFill>
                <a:highlight>
                  <a:srgbClr val="FFFFFF"/>
                </a:highlight>
              </a:rPr>
              <a:t>visualizzati</a:t>
            </a:r>
            <a:r>
              <a:rPr lang="en-GB" sz="1650">
                <a:solidFill>
                  <a:srgbClr val="333333"/>
                </a:solidFill>
                <a:highlight>
                  <a:srgbClr val="FFFFFF"/>
                </a:highlight>
              </a:rPr>
              <a:t> come testo, </a:t>
            </a:r>
            <a:r>
              <a:rPr lang="en-GB" sz="1650" err="1">
                <a:solidFill>
                  <a:srgbClr val="333333"/>
                </a:solidFill>
                <a:highlight>
                  <a:srgbClr val="FFFFFF"/>
                </a:highlight>
              </a:rPr>
              <a:t>tabella</a:t>
            </a:r>
            <a:r>
              <a:rPr lang="en-GB" sz="1650">
                <a:solidFill>
                  <a:srgbClr val="333333"/>
                </a:solidFill>
                <a:highlight>
                  <a:srgbClr val="FFFFFF"/>
                </a:highlight>
              </a:rPr>
              <a:t> o </a:t>
            </a:r>
            <a:r>
              <a:rPr lang="en-GB" sz="1650" err="1">
                <a:solidFill>
                  <a:srgbClr val="333333"/>
                </a:solidFill>
                <a:highlight>
                  <a:srgbClr val="FFFFFF"/>
                </a:highlight>
              </a:rPr>
              <a:t>immagine</a:t>
            </a:r>
            <a:r>
              <a:rPr lang="en-GB" sz="1650">
                <a:solidFill>
                  <a:srgbClr val="333333"/>
                </a:solidFill>
                <a:highlight>
                  <a:srgbClr val="FFFFFF"/>
                </a:highlight>
              </a:rPr>
              <a:t> (</a:t>
            </a:r>
            <a:r>
              <a:rPr lang="en-GB" sz="1650" err="1">
                <a:solidFill>
                  <a:srgbClr val="333333"/>
                </a:solidFill>
                <a:highlight>
                  <a:srgbClr val="FFFFFF"/>
                </a:highlight>
              </a:rPr>
              <a:t>albero</a:t>
            </a:r>
            <a:r>
              <a:rPr lang="en-GB" sz="1650">
                <a:solidFill>
                  <a:srgbClr val="333333"/>
                </a:solidFill>
                <a:highlight>
                  <a:srgbClr val="FFFFFF"/>
                </a:highlight>
              </a:rPr>
              <a:t>). Nei </a:t>
            </a:r>
            <a:r>
              <a:rPr lang="en-GB" sz="1650" err="1">
                <a:solidFill>
                  <a:srgbClr val="333333"/>
                </a:solidFill>
                <a:highlight>
                  <a:srgbClr val="FFFFFF"/>
                </a:highlight>
              </a:rPr>
              <a:t>primi</a:t>
            </a:r>
            <a:r>
              <a:rPr lang="en-GB" sz="1650">
                <a:solidFill>
                  <a:srgbClr val="333333"/>
                </a:solidFill>
                <a:highlight>
                  <a:srgbClr val="FFFFFF"/>
                </a:highlight>
              </a:rPr>
              <a:t> due </a:t>
            </a:r>
            <a:r>
              <a:rPr lang="en-GB" sz="1650" err="1">
                <a:solidFill>
                  <a:srgbClr val="333333"/>
                </a:solidFill>
                <a:highlight>
                  <a:srgbClr val="FFFFFF"/>
                </a:highlight>
              </a:rPr>
              <a:t>casi</a:t>
            </a:r>
            <a:r>
              <a:rPr lang="en-GB" sz="1650">
                <a:solidFill>
                  <a:srgbClr val="333333"/>
                </a:solidFill>
                <a:highlight>
                  <a:srgbClr val="FFFFFF"/>
                </a:highlight>
              </a:rPr>
              <a:t>, è </a:t>
            </a:r>
            <a:r>
              <a:rPr lang="en-GB" sz="1650" err="1">
                <a:solidFill>
                  <a:srgbClr val="333333"/>
                </a:solidFill>
                <a:highlight>
                  <a:srgbClr val="FFFFFF"/>
                </a:highlight>
              </a:rPr>
              <a:t>possibile</a:t>
            </a:r>
            <a:r>
              <a:rPr lang="en-GB" sz="1650">
                <a:solidFill>
                  <a:srgbClr val="333333"/>
                </a:solidFill>
                <a:highlight>
                  <a:srgbClr val="FFFFFF"/>
                </a:highlight>
              </a:rPr>
              <a:t> </a:t>
            </a:r>
            <a:r>
              <a:rPr lang="en-GB" sz="1650" err="1">
                <a:solidFill>
                  <a:srgbClr val="333333"/>
                </a:solidFill>
                <a:highlight>
                  <a:srgbClr val="FFFFFF"/>
                </a:highlight>
              </a:rPr>
              <a:t>scaricare</a:t>
            </a:r>
            <a:r>
              <a:rPr lang="en-GB" sz="1650">
                <a:solidFill>
                  <a:srgbClr val="333333"/>
                </a:solidFill>
                <a:highlight>
                  <a:srgbClr val="FFFFFF"/>
                </a:highlight>
              </a:rPr>
              <a:t> il file </a:t>
            </a:r>
            <a:r>
              <a:rPr lang="en-GB" sz="1650" err="1">
                <a:solidFill>
                  <a:srgbClr val="333333"/>
                </a:solidFill>
                <a:highlight>
                  <a:srgbClr val="FFFFFF"/>
                </a:highlight>
              </a:rPr>
              <a:t>CoNLL</a:t>
            </a:r>
            <a:r>
              <a:rPr lang="en-GB" sz="1650">
                <a:solidFill>
                  <a:srgbClr val="333333"/>
                </a:solidFill>
                <a:highlight>
                  <a:srgbClr val="FFFFFF"/>
                </a:highlight>
              </a:rPr>
              <a:t>-U </a:t>
            </a:r>
            <a:r>
              <a:rPr lang="en-GB" sz="1650" err="1">
                <a:solidFill>
                  <a:srgbClr val="333333"/>
                </a:solidFill>
                <a:highlight>
                  <a:srgbClr val="FFFFFF"/>
                </a:highlight>
              </a:rPr>
              <a:t>altrimenti</a:t>
            </a:r>
            <a:r>
              <a:rPr lang="en-GB" sz="1650">
                <a:solidFill>
                  <a:srgbClr val="333333"/>
                </a:solidFill>
                <a:highlight>
                  <a:srgbClr val="FFFFFF"/>
                </a:highlight>
              </a:rPr>
              <a:t> è </a:t>
            </a:r>
            <a:r>
              <a:rPr lang="en-GB" sz="1650" err="1">
                <a:solidFill>
                  <a:srgbClr val="333333"/>
                </a:solidFill>
                <a:highlight>
                  <a:srgbClr val="FFFFFF"/>
                </a:highlight>
              </a:rPr>
              <a:t>possibile</a:t>
            </a:r>
            <a:r>
              <a:rPr lang="en-GB" sz="1650">
                <a:solidFill>
                  <a:srgbClr val="333333"/>
                </a:solidFill>
                <a:highlight>
                  <a:srgbClr val="FFFFFF"/>
                </a:highlight>
              </a:rPr>
              <a:t> </a:t>
            </a:r>
            <a:r>
              <a:rPr lang="en-GB" sz="1650" err="1">
                <a:solidFill>
                  <a:srgbClr val="333333"/>
                </a:solidFill>
                <a:highlight>
                  <a:srgbClr val="FFFFFF"/>
                </a:highlight>
              </a:rPr>
              <a:t>salvare</a:t>
            </a:r>
            <a:r>
              <a:rPr lang="en-GB" sz="1650">
                <a:solidFill>
                  <a:srgbClr val="333333"/>
                </a:solidFill>
                <a:highlight>
                  <a:srgbClr val="FFFFFF"/>
                </a:highlight>
              </a:rPr>
              <a:t> il file .</a:t>
            </a:r>
            <a:r>
              <a:rPr lang="en-GB" sz="1650" err="1">
                <a:solidFill>
                  <a:srgbClr val="333333"/>
                </a:solidFill>
                <a:highlight>
                  <a:srgbClr val="FFFFFF"/>
                </a:highlight>
              </a:rPr>
              <a:t>svg</a:t>
            </a:r>
            <a:r>
              <a:rPr lang="en-GB" sz="1650">
                <a:solidFill>
                  <a:srgbClr val="333333"/>
                </a:solidFill>
                <a:highlight>
                  <a:srgbClr val="FFFFFF"/>
                </a:highlight>
              </a:rPr>
              <a:t> </a:t>
            </a:r>
            <a:r>
              <a:rPr lang="en-GB" sz="1650" err="1">
                <a:solidFill>
                  <a:srgbClr val="333333"/>
                </a:solidFill>
                <a:highlight>
                  <a:srgbClr val="FFFFFF"/>
                </a:highlight>
              </a:rPr>
              <a:t>dell'immagine</a:t>
            </a:r>
            <a:endParaRPr lang="it-IT"/>
          </a:p>
        </p:txBody>
      </p:sp>
      <p:pic>
        <p:nvPicPr>
          <p:cNvPr id="8" name="Google Shape;1216;p93">
            <a:extLst>
              <a:ext uri="{FF2B5EF4-FFF2-40B4-BE49-F238E27FC236}">
                <a16:creationId xmlns:a16="http://schemas.microsoft.com/office/drawing/2014/main" id="{9C0EE1AE-7DC5-348C-1CED-6FE126820AB8}"/>
              </a:ext>
            </a:extLst>
          </p:cNvPr>
          <p:cNvPicPr preferRelativeResize="0"/>
          <p:nvPr/>
        </p:nvPicPr>
        <p:blipFill>
          <a:blip r:embed="rId4">
            <a:alphaModFix/>
          </a:blip>
          <a:stretch>
            <a:fillRect/>
          </a:stretch>
        </p:blipFill>
        <p:spPr>
          <a:xfrm>
            <a:off x="2061561" y="2264492"/>
            <a:ext cx="5553692" cy="2568042"/>
          </a:xfrm>
          <a:prstGeom prst="rect">
            <a:avLst/>
          </a:prstGeom>
          <a:noFill/>
          <a:ln>
            <a:noFill/>
          </a:ln>
        </p:spPr>
      </p:pic>
      <p:sp>
        <p:nvSpPr>
          <p:cNvPr id="10" name="Google Shape;1217;p93">
            <a:extLst>
              <a:ext uri="{FF2B5EF4-FFF2-40B4-BE49-F238E27FC236}">
                <a16:creationId xmlns:a16="http://schemas.microsoft.com/office/drawing/2014/main" id="{0697D6C2-2C55-57C3-20BC-839060E294E9}"/>
              </a:ext>
            </a:extLst>
          </p:cNvPr>
          <p:cNvSpPr/>
          <p:nvPr/>
        </p:nvSpPr>
        <p:spPr>
          <a:xfrm>
            <a:off x="21171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 name="Google Shape;1218;p93">
            <a:extLst>
              <a:ext uri="{FF2B5EF4-FFF2-40B4-BE49-F238E27FC236}">
                <a16:creationId xmlns:a16="http://schemas.microsoft.com/office/drawing/2014/main" id="{A60074EE-687B-5C9E-88B5-89B2D80EF290}"/>
              </a:ext>
            </a:extLst>
          </p:cNvPr>
          <p:cNvSpPr/>
          <p:nvPr/>
        </p:nvSpPr>
        <p:spPr>
          <a:xfrm>
            <a:off x="388878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219;p93">
            <a:extLst>
              <a:ext uri="{FF2B5EF4-FFF2-40B4-BE49-F238E27FC236}">
                <a16:creationId xmlns:a16="http://schemas.microsoft.com/office/drawing/2014/main" id="{EC2B62B1-AC8F-F3D2-EE84-31DC7515EBC3}"/>
              </a:ext>
            </a:extLst>
          </p:cNvPr>
          <p:cNvSpPr/>
          <p:nvPr/>
        </p:nvSpPr>
        <p:spPr>
          <a:xfrm>
            <a:off x="56604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extLst>
      <p:ext uri="{BB962C8B-B14F-4D97-AF65-F5344CB8AC3E}">
        <p14:creationId xmlns:p14="http://schemas.microsoft.com/office/powerpoint/2010/main" val="11099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Google Shape;1230;p94">
            <a:extLst>
              <a:ext uri="{FF2B5EF4-FFF2-40B4-BE49-F238E27FC236}">
                <a16:creationId xmlns:a16="http://schemas.microsoft.com/office/drawing/2014/main" id="{589EFF7D-4D3A-6734-2BC0-E85B2B9AD0B6}"/>
              </a:ext>
            </a:extLst>
          </p:cNvPr>
          <p:cNvSpPr txBox="1"/>
          <p:nvPr/>
        </p:nvSpPr>
        <p:spPr>
          <a:xfrm>
            <a:off x="1423847" y="1133167"/>
            <a:ext cx="6701175" cy="1900498"/>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sz="1650" err="1">
                <a:solidFill>
                  <a:srgbClr val="333333"/>
                </a:solidFill>
                <a:highlight>
                  <a:srgbClr val="FFFFFF"/>
                </a:highlight>
              </a:rPr>
              <a:t>UDPipe</a:t>
            </a:r>
            <a:r>
              <a:rPr lang="en-GB" sz="1650">
                <a:solidFill>
                  <a:srgbClr val="333333"/>
                </a:solidFill>
                <a:highlight>
                  <a:srgbClr val="FFFFFF"/>
                </a:highlight>
              </a:rPr>
              <a:t>: è </a:t>
            </a:r>
            <a:r>
              <a:rPr lang="en-GB" sz="1650" err="1">
                <a:solidFill>
                  <a:srgbClr val="333333"/>
                </a:solidFill>
                <a:highlight>
                  <a:srgbClr val="FFFFFF"/>
                </a:highlight>
              </a:rPr>
              <a:t>possibile</a:t>
            </a:r>
            <a:r>
              <a:rPr lang="en-GB" sz="1650">
                <a:solidFill>
                  <a:srgbClr val="333333"/>
                </a:solidFill>
                <a:highlight>
                  <a:srgbClr val="FFFFFF"/>
                </a:highlight>
              </a:rPr>
              <a:t> </a:t>
            </a:r>
            <a:r>
              <a:rPr lang="en-GB" sz="1650" err="1">
                <a:solidFill>
                  <a:srgbClr val="333333"/>
                </a:solidFill>
                <a:highlight>
                  <a:srgbClr val="FFFFFF"/>
                </a:highlight>
              </a:rPr>
              <a:t>scegliere</a:t>
            </a:r>
            <a:r>
              <a:rPr lang="en-GB" sz="1650">
                <a:solidFill>
                  <a:srgbClr val="333333"/>
                </a:solidFill>
                <a:highlight>
                  <a:srgbClr val="FFFFFF"/>
                </a:highlight>
              </a:rPr>
              <a:t> diverse </a:t>
            </a:r>
            <a:r>
              <a:rPr lang="en-GB" sz="1650" err="1">
                <a:solidFill>
                  <a:srgbClr val="333333"/>
                </a:solidFill>
                <a:highlight>
                  <a:srgbClr val="FFFFFF"/>
                </a:highlight>
              </a:rPr>
              <a:t>opzioni</a:t>
            </a:r>
            <a:endParaRPr lang="it-IT" sz="1650" err="1">
              <a:solidFill>
                <a:srgbClr val="333333"/>
              </a:solidFill>
              <a:highlight>
                <a:srgbClr val="FFFFFF"/>
              </a:highlight>
            </a:endParaRPr>
          </a:p>
          <a:p>
            <a:pPr>
              <a:buClr>
                <a:srgbClr val="333333"/>
              </a:buClr>
              <a:buSzPts val="2200"/>
              <a:buChar char="•"/>
            </a:pPr>
            <a:endParaRPr lang="en-GB"/>
          </a:p>
          <a:p>
            <a:pPr>
              <a:buClr>
                <a:srgbClr val="333333"/>
              </a:buClr>
              <a:buSzPts val="2200"/>
              <a:buChar char="•"/>
            </a:pPr>
            <a:r>
              <a:rPr lang="en-GB">
                <a:solidFill>
                  <a:srgbClr val="333333"/>
                </a:solidFill>
                <a:highlight>
                  <a:srgbClr val="FFFFFF"/>
                </a:highlight>
              </a:rPr>
              <a:t>il </a:t>
            </a:r>
            <a:r>
              <a:rPr lang="en-GB" err="1">
                <a:solidFill>
                  <a:srgbClr val="333333"/>
                </a:solidFill>
                <a:highlight>
                  <a:srgbClr val="FFFFFF"/>
                </a:highlight>
              </a:rPr>
              <a:t>modello</a:t>
            </a:r>
            <a:endParaRPr err="1"/>
          </a:p>
          <a:p>
            <a:pPr>
              <a:buClr>
                <a:srgbClr val="333333"/>
              </a:buClr>
              <a:buSzPts val="2200"/>
              <a:buChar char="•"/>
            </a:pPr>
            <a:r>
              <a:rPr lang="en-GB" err="1">
                <a:solidFill>
                  <a:srgbClr val="333333"/>
                </a:solidFill>
                <a:highlight>
                  <a:srgbClr val="FFFFFF"/>
                </a:highlight>
              </a:rPr>
              <a:t>i</a:t>
            </a:r>
            <a:r>
              <a:rPr lang="en-GB">
                <a:solidFill>
                  <a:srgbClr val="333333"/>
                </a:solidFill>
                <a:highlight>
                  <a:srgbClr val="FFFFFF"/>
                </a:highlight>
              </a:rPr>
              <a:t> </a:t>
            </a:r>
            <a:r>
              <a:rPr lang="en-GB" err="1">
                <a:solidFill>
                  <a:srgbClr val="333333"/>
                </a:solidFill>
                <a:highlight>
                  <a:srgbClr val="FFFFFF"/>
                </a:highlight>
              </a:rPr>
              <a:t>compiti</a:t>
            </a:r>
            <a:r>
              <a:rPr lang="en-GB">
                <a:solidFill>
                  <a:srgbClr val="333333"/>
                </a:solidFill>
                <a:highlight>
                  <a:srgbClr val="FFFFFF"/>
                </a:highlight>
              </a:rPr>
              <a:t> (con o senza parsing)</a:t>
            </a:r>
            <a:endParaRPr/>
          </a:p>
          <a:p>
            <a:pPr>
              <a:buClr>
                <a:srgbClr val="333333"/>
              </a:buClr>
              <a:buSzPts val="2200"/>
              <a:buChar char="•"/>
            </a:pPr>
            <a:r>
              <a:rPr lang="en-GB">
                <a:solidFill>
                  <a:srgbClr val="333333"/>
                </a:solidFill>
                <a:highlight>
                  <a:srgbClr val="FFFFFF"/>
                </a:highlight>
              </a:rPr>
              <a:t>la </a:t>
            </a:r>
            <a:r>
              <a:rPr lang="en-GB" err="1">
                <a:solidFill>
                  <a:srgbClr val="333333"/>
                </a:solidFill>
                <a:highlight>
                  <a:srgbClr val="FFFFFF"/>
                </a:highlight>
              </a:rPr>
              <a:t>versione</a:t>
            </a:r>
            <a:r>
              <a:rPr lang="en-GB">
                <a:solidFill>
                  <a:srgbClr val="333333"/>
                </a:solidFill>
                <a:highlight>
                  <a:srgbClr val="FFFFFF"/>
                </a:highlight>
              </a:rPr>
              <a:t> </a:t>
            </a:r>
            <a:r>
              <a:rPr lang="en-GB" err="1">
                <a:solidFill>
                  <a:srgbClr val="333333"/>
                </a:solidFill>
                <a:highlight>
                  <a:srgbClr val="FFFFFF"/>
                </a:highlight>
              </a:rPr>
              <a:t>dello</a:t>
            </a:r>
            <a:r>
              <a:rPr lang="en-GB">
                <a:solidFill>
                  <a:srgbClr val="333333"/>
                </a:solidFill>
                <a:highlight>
                  <a:srgbClr val="FFFFFF"/>
                </a:highlight>
              </a:rPr>
              <a:t> </a:t>
            </a:r>
            <a:r>
              <a:rPr lang="en-GB" err="1">
                <a:solidFill>
                  <a:srgbClr val="333333"/>
                </a:solidFill>
                <a:highlight>
                  <a:srgbClr val="FFFFFF"/>
                </a:highlight>
              </a:rPr>
              <a:t>strumento</a:t>
            </a:r>
            <a:endParaRPr lang="en-GB" err="1"/>
          </a:p>
          <a:p>
            <a:pPr>
              <a:buClr>
                <a:srgbClr val="333333"/>
              </a:buClr>
              <a:buSzPts val="2200"/>
              <a:buChar char="•"/>
            </a:pPr>
            <a:r>
              <a:rPr lang="en-GB">
                <a:solidFill>
                  <a:srgbClr val="333333"/>
                </a:solidFill>
                <a:highlight>
                  <a:srgbClr val="FFFFFF"/>
                </a:highlight>
              </a:rPr>
              <a:t>il </a:t>
            </a:r>
            <a:r>
              <a:rPr lang="en-GB" err="1">
                <a:solidFill>
                  <a:srgbClr val="333333"/>
                </a:solidFill>
                <a:highlight>
                  <a:srgbClr val="FFFFFF"/>
                </a:highlight>
              </a:rPr>
              <a:t>formato</a:t>
            </a:r>
            <a:r>
              <a:rPr lang="en-GB">
                <a:solidFill>
                  <a:srgbClr val="333333"/>
                </a:solidFill>
                <a:highlight>
                  <a:srgbClr val="FFFFFF"/>
                </a:highlight>
              </a:rPr>
              <a:t> di </a:t>
            </a:r>
            <a:r>
              <a:rPr lang="en-GB" err="1">
                <a:solidFill>
                  <a:srgbClr val="333333"/>
                </a:solidFill>
                <a:highlight>
                  <a:srgbClr val="FFFFFF"/>
                </a:highlight>
              </a:rPr>
              <a:t>inserimento</a:t>
            </a:r>
            <a:r>
              <a:rPr lang="en-GB">
                <a:solidFill>
                  <a:srgbClr val="333333"/>
                </a:solidFill>
                <a:highlight>
                  <a:srgbClr val="FFFFFF"/>
                </a:highlight>
              </a:rPr>
              <a:t> del testo: </a:t>
            </a:r>
            <a:r>
              <a:rPr lang="en-GB" err="1">
                <a:solidFill>
                  <a:srgbClr val="333333"/>
                </a:solidFill>
                <a:highlight>
                  <a:srgbClr val="FFFFFF"/>
                </a:highlight>
              </a:rPr>
              <a:t>usare</a:t>
            </a:r>
            <a:r>
              <a:rPr lang="en-GB">
                <a:solidFill>
                  <a:srgbClr val="333333"/>
                </a:solidFill>
                <a:highlight>
                  <a:srgbClr val="FFFFFF"/>
                </a:highlight>
              </a:rPr>
              <a:t> "</a:t>
            </a:r>
            <a:r>
              <a:rPr lang="en-GB" err="1">
                <a:solidFill>
                  <a:srgbClr val="333333"/>
                </a:solidFill>
                <a:highlight>
                  <a:srgbClr val="FFFFFF"/>
                </a:highlight>
              </a:rPr>
              <a:t>Orizzontale</a:t>
            </a:r>
            <a:r>
              <a:rPr lang="en-GB">
                <a:solidFill>
                  <a:srgbClr val="333333"/>
                </a:solidFill>
                <a:highlight>
                  <a:srgbClr val="FFFFFF"/>
                </a:highlight>
              </a:rPr>
              <a:t>" se </a:t>
            </a:r>
            <a:r>
              <a:rPr lang="en-GB" err="1">
                <a:solidFill>
                  <a:srgbClr val="333333"/>
                </a:solidFill>
                <a:highlight>
                  <a:srgbClr val="FFFFFF"/>
                </a:highlight>
              </a:rPr>
              <a:t>si</a:t>
            </a:r>
            <a:r>
              <a:rPr lang="en-GB">
                <a:solidFill>
                  <a:srgbClr val="333333"/>
                </a:solidFill>
                <a:highlight>
                  <a:srgbClr val="FFFFFF"/>
                </a:highlight>
              </a:rPr>
              <a:t> ha un testo </a:t>
            </a:r>
            <a:r>
              <a:rPr lang="en-GB" err="1">
                <a:solidFill>
                  <a:srgbClr val="333333"/>
                </a:solidFill>
                <a:highlight>
                  <a:srgbClr val="FFFFFF"/>
                </a:highlight>
              </a:rPr>
              <a:t>già</a:t>
            </a:r>
            <a:r>
              <a:rPr lang="en-GB">
                <a:solidFill>
                  <a:srgbClr val="333333"/>
                </a:solidFill>
                <a:highlight>
                  <a:srgbClr val="FFFFFF"/>
                </a:highlight>
              </a:rPr>
              <a:t> </a:t>
            </a:r>
            <a:r>
              <a:rPr lang="en-GB" err="1">
                <a:solidFill>
                  <a:srgbClr val="333333"/>
                </a:solidFill>
                <a:highlight>
                  <a:srgbClr val="FFFFFF"/>
                </a:highlight>
              </a:rPr>
              <a:t>suddiviso</a:t>
            </a:r>
            <a:r>
              <a:rPr lang="en-GB">
                <a:solidFill>
                  <a:srgbClr val="333333"/>
                </a:solidFill>
                <a:highlight>
                  <a:srgbClr val="FFFFFF"/>
                </a:highlight>
              </a:rPr>
              <a:t> per </a:t>
            </a:r>
            <a:r>
              <a:rPr lang="en-GB" err="1">
                <a:solidFill>
                  <a:srgbClr val="333333"/>
                </a:solidFill>
                <a:highlight>
                  <a:srgbClr val="FFFFFF"/>
                </a:highlight>
              </a:rPr>
              <a:t>frasi</a:t>
            </a:r>
            <a:r>
              <a:rPr lang="en-GB">
                <a:solidFill>
                  <a:srgbClr val="333333"/>
                </a:solidFill>
                <a:highlight>
                  <a:srgbClr val="FFFFFF"/>
                </a:highlight>
              </a:rPr>
              <a:t>, </a:t>
            </a:r>
            <a:r>
              <a:rPr lang="en-GB" err="1">
                <a:solidFill>
                  <a:srgbClr val="333333"/>
                </a:solidFill>
                <a:highlight>
                  <a:srgbClr val="FFFFFF"/>
                </a:highlight>
              </a:rPr>
              <a:t>usare</a:t>
            </a:r>
            <a:r>
              <a:rPr lang="en-GB">
                <a:solidFill>
                  <a:srgbClr val="333333"/>
                </a:solidFill>
                <a:highlight>
                  <a:srgbClr val="FFFFFF"/>
                </a:highlight>
              </a:rPr>
              <a:t> "</a:t>
            </a:r>
            <a:r>
              <a:rPr lang="en-GB" err="1">
                <a:solidFill>
                  <a:srgbClr val="333333"/>
                </a:solidFill>
                <a:highlight>
                  <a:srgbClr val="FFFFFF"/>
                </a:highlight>
              </a:rPr>
              <a:t>Verticale</a:t>
            </a:r>
            <a:r>
              <a:rPr lang="en-GB">
                <a:solidFill>
                  <a:srgbClr val="333333"/>
                </a:solidFill>
                <a:highlight>
                  <a:srgbClr val="FFFFFF"/>
                </a:highlight>
              </a:rPr>
              <a:t>" se </a:t>
            </a:r>
            <a:r>
              <a:rPr lang="en-GB" err="1">
                <a:solidFill>
                  <a:srgbClr val="333333"/>
                </a:solidFill>
                <a:highlight>
                  <a:srgbClr val="FFFFFF"/>
                </a:highlight>
              </a:rPr>
              <a:t>si</a:t>
            </a:r>
            <a:r>
              <a:rPr lang="en-GB">
                <a:solidFill>
                  <a:srgbClr val="333333"/>
                </a:solidFill>
                <a:highlight>
                  <a:srgbClr val="FFFFFF"/>
                </a:highlight>
              </a:rPr>
              <a:t> ha un testo </a:t>
            </a:r>
            <a:r>
              <a:rPr lang="en-GB" err="1">
                <a:solidFill>
                  <a:srgbClr val="333333"/>
                </a:solidFill>
                <a:highlight>
                  <a:srgbClr val="FFFFFF"/>
                </a:highlight>
              </a:rPr>
              <a:t>già</a:t>
            </a:r>
            <a:r>
              <a:rPr lang="en-GB">
                <a:solidFill>
                  <a:srgbClr val="333333"/>
                </a:solidFill>
                <a:highlight>
                  <a:srgbClr val="FFFFFF"/>
                </a:highlight>
              </a:rPr>
              <a:t> </a:t>
            </a:r>
            <a:r>
              <a:rPr lang="en-GB" err="1">
                <a:solidFill>
                  <a:srgbClr val="333333"/>
                </a:solidFill>
                <a:highlight>
                  <a:srgbClr val="FFFFFF"/>
                </a:highlight>
              </a:rPr>
              <a:t>tokenizzato</a:t>
            </a:r>
            <a:endParaRPr lang="en-GB" err="1"/>
          </a:p>
          <a:p>
            <a:pPr>
              <a:buClr>
                <a:srgbClr val="333333"/>
              </a:buClr>
              <a:buSzPts val="2200"/>
              <a:buChar char="•"/>
            </a:pPr>
            <a:r>
              <a:rPr lang="en-GB">
                <a:solidFill>
                  <a:srgbClr val="333333"/>
                </a:solidFill>
                <a:highlight>
                  <a:srgbClr val="FFFFFF"/>
                </a:highlight>
              </a:rPr>
              <a:t>il </a:t>
            </a:r>
            <a:r>
              <a:rPr lang="en-GB" err="1">
                <a:solidFill>
                  <a:srgbClr val="333333"/>
                </a:solidFill>
                <a:highlight>
                  <a:srgbClr val="FFFFFF"/>
                </a:highlight>
              </a:rPr>
              <a:t>tipo</a:t>
            </a:r>
            <a:r>
              <a:rPr lang="en-GB">
                <a:solidFill>
                  <a:srgbClr val="333333"/>
                </a:solidFill>
                <a:highlight>
                  <a:srgbClr val="FFFFFF"/>
                </a:highlight>
              </a:rPr>
              <a:t> di </a:t>
            </a:r>
            <a:r>
              <a:rPr lang="en-GB" err="1">
                <a:solidFill>
                  <a:srgbClr val="333333"/>
                </a:solidFill>
                <a:highlight>
                  <a:srgbClr val="FFFFFF"/>
                </a:highlight>
              </a:rPr>
              <a:t>tokenizzazione</a:t>
            </a:r>
            <a:endParaRPr/>
          </a:p>
        </p:txBody>
      </p:sp>
      <p:grpSp>
        <p:nvGrpSpPr>
          <p:cNvPr id="18" name="Google Shape;1232;p94">
            <a:extLst>
              <a:ext uri="{FF2B5EF4-FFF2-40B4-BE49-F238E27FC236}">
                <a16:creationId xmlns:a16="http://schemas.microsoft.com/office/drawing/2014/main" id="{B68BFF0A-B723-4455-4AED-5E0D9C96012E}"/>
              </a:ext>
            </a:extLst>
          </p:cNvPr>
          <p:cNvGrpSpPr/>
          <p:nvPr/>
        </p:nvGrpSpPr>
        <p:grpSpPr>
          <a:xfrm>
            <a:off x="1637090" y="3131643"/>
            <a:ext cx="6272741" cy="1714136"/>
            <a:chOff x="152400" y="3507100"/>
            <a:chExt cx="8839204" cy="2538333"/>
          </a:xfrm>
        </p:grpSpPr>
        <p:pic>
          <p:nvPicPr>
            <p:cNvPr id="7" name="Google Shape;1233;p94">
              <a:extLst>
                <a:ext uri="{FF2B5EF4-FFF2-40B4-BE49-F238E27FC236}">
                  <a16:creationId xmlns:a16="http://schemas.microsoft.com/office/drawing/2014/main" id="{B1556A03-B317-76F7-D98F-B17F3D822F7B}"/>
                </a:ext>
              </a:extLst>
            </p:cNvPr>
            <p:cNvPicPr preferRelativeResize="0"/>
            <p:nvPr/>
          </p:nvPicPr>
          <p:blipFill>
            <a:blip r:embed="rId4">
              <a:alphaModFix/>
            </a:blip>
            <a:stretch>
              <a:fillRect/>
            </a:stretch>
          </p:blipFill>
          <p:spPr>
            <a:xfrm>
              <a:off x="152400" y="3550775"/>
              <a:ext cx="8839204" cy="2494658"/>
            </a:xfrm>
            <a:prstGeom prst="rect">
              <a:avLst/>
            </a:prstGeom>
            <a:noFill/>
            <a:ln>
              <a:noFill/>
            </a:ln>
          </p:spPr>
        </p:pic>
        <p:sp>
          <p:nvSpPr>
            <p:cNvPr id="9" name="Google Shape;1234;p94">
              <a:extLst>
                <a:ext uri="{FF2B5EF4-FFF2-40B4-BE49-F238E27FC236}">
                  <a16:creationId xmlns:a16="http://schemas.microsoft.com/office/drawing/2014/main" id="{0A3AA5C6-F43F-2F31-0FE5-B76507B960B7}"/>
                </a:ext>
              </a:extLst>
            </p:cNvPr>
            <p:cNvSpPr txBox="1"/>
            <p:nvPr/>
          </p:nvSpPr>
          <p:spPr>
            <a:xfrm>
              <a:off x="576475" y="3507100"/>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1</a:t>
              </a:r>
              <a:endParaRPr sz="1050" b="1">
                <a:solidFill>
                  <a:srgbClr val="0070C0"/>
                </a:solidFill>
              </a:endParaRPr>
            </a:p>
          </p:txBody>
        </p:sp>
        <p:sp>
          <p:nvSpPr>
            <p:cNvPr id="11" name="Google Shape;1235;p94">
              <a:extLst>
                <a:ext uri="{FF2B5EF4-FFF2-40B4-BE49-F238E27FC236}">
                  <a16:creationId xmlns:a16="http://schemas.microsoft.com/office/drawing/2014/main" id="{B3D25BA2-0142-5F40-DDBB-254FE421BE29}"/>
                </a:ext>
              </a:extLst>
            </p:cNvPr>
            <p:cNvSpPr txBox="1"/>
            <p:nvPr/>
          </p:nvSpPr>
          <p:spPr>
            <a:xfrm>
              <a:off x="4903300" y="3761725"/>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1</a:t>
              </a:r>
              <a:endParaRPr sz="1050" b="1">
                <a:solidFill>
                  <a:srgbClr val="0070C0"/>
                </a:solidFill>
              </a:endParaRPr>
            </a:p>
          </p:txBody>
        </p:sp>
        <p:sp>
          <p:nvSpPr>
            <p:cNvPr id="13" name="Google Shape;1236;p94">
              <a:extLst>
                <a:ext uri="{FF2B5EF4-FFF2-40B4-BE49-F238E27FC236}">
                  <a16:creationId xmlns:a16="http://schemas.microsoft.com/office/drawing/2014/main" id="{7BFDA678-CAEF-DDD9-F4AD-6E9A4C31AA76}"/>
                </a:ext>
              </a:extLst>
            </p:cNvPr>
            <p:cNvSpPr txBox="1"/>
            <p:nvPr/>
          </p:nvSpPr>
          <p:spPr>
            <a:xfrm>
              <a:off x="600600" y="4202750"/>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2</a:t>
              </a:r>
              <a:endParaRPr sz="1050" b="1">
                <a:solidFill>
                  <a:srgbClr val="0070C0"/>
                </a:solidFill>
              </a:endParaRPr>
            </a:p>
          </p:txBody>
        </p:sp>
        <p:sp>
          <p:nvSpPr>
            <p:cNvPr id="15" name="Google Shape;1237;p94">
              <a:extLst>
                <a:ext uri="{FF2B5EF4-FFF2-40B4-BE49-F238E27FC236}">
                  <a16:creationId xmlns:a16="http://schemas.microsoft.com/office/drawing/2014/main" id="{CD6503B8-C8B9-244F-6144-AF3E84311297}"/>
                </a:ext>
              </a:extLst>
            </p:cNvPr>
            <p:cNvSpPr txBox="1"/>
            <p:nvPr/>
          </p:nvSpPr>
          <p:spPr>
            <a:xfrm>
              <a:off x="219600" y="4888550"/>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3</a:t>
              </a:r>
              <a:endParaRPr sz="1050" b="1">
                <a:solidFill>
                  <a:srgbClr val="0070C0"/>
                </a:solidFill>
              </a:endParaRPr>
            </a:p>
          </p:txBody>
        </p:sp>
        <p:sp>
          <p:nvSpPr>
            <p:cNvPr id="16" name="Google Shape;1238;p94">
              <a:extLst>
                <a:ext uri="{FF2B5EF4-FFF2-40B4-BE49-F238E27FC236}">
                  <a16:creationId xmlns:a16="http://schemas.microsoft.com/office/drawing/2014/main" id="{A3138522-D11B-6033-6D29-C4A9D2B03716}"/>
                </a:ext>
              </a:extLst>
            </p:cNvPr>
            <p:cNvSpPr txBox="1"/>
            <p:nvPr/>
          </p:nvSpPr>
          <p:spPr>
            <a:xfrm>
              <a:off x="4944000" y="5193350"/>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4</a:t>
              </a:r>
              <a:endParaRPr sz="1050" b="1">
                <a:solidFill>
                  <a:srgbClr val="0070C0"/>
                </a:solidFill>
              </a:endParaRPr>
            </a:p>
          </p:txBody>
        </p:sp>
        <p:sp>
          <p:nvSpPr>
            <p:cNvPr id="17" name="Google Shape;1239;p94">
              <a:extLst>
                <a:ext uri="{FF2B5EF4-FFF2-40B4-BE49-F238E27FC236}">
                  <a16:creationId xmlns:a16="http://schemas.microsoft.com/office/drawing/2014/main" id="{4C6C41AF-A1D2-E126-6787-B333B946878A}"/>
                </a:ext>
              </a:extLst>
            </p:cNvPr>
            <p:cNvSpPr txBox="1"/>
            <p:nvPr/>
          </p:nvSpPr>
          <p:spPr>
            <a:xfrm>
              <a:off x="219600" y="5498150"/>
              <a:ext cx="357900" cy="444300"/>
            </a:xfrm>
            <a:prstGeom prst="rect">
              <a:avLst/>
            </a:prstGeom>
            <a:noFill/>
            <a:ln w="19050" cap="flat" cmpd="sng">
              <a:solidFill>
                <a:srgbClr val="0070C0"/>
              </a:solidFill>
              <a:prstDash val="solid"/>
              <a:round/>
              <a:headEnd type="none" w="sm" len="sm"/>
              <a:tailEnd type="none" w="sm" len="sm"/>
            </a:ln>
          </p:spPr>
          <p:txBody>
            <a:bodyPr spcFirstLastPara="1" wrap="square" lIns="68569" tIns="68569" rIns="68569" bIns="68569" anchor="t" anchorCtr="0">
              <a:spAutoFit/>
            </a:bodyPr>
            <a:lstStyle/>
            <a:p>
              <a:pPr marL="0" lvl="0" indent="0" algn="ctr" rtl="0">
                <a:spcBef>
                  <a:spcPts val="0"/>
                </a:spcBef>
                <a:spcAft>
                  <a:spcPts val="0"/>
                </a:spcAft>
                <a:buNone/>
              </a:pPr>
              <a:r>
                <a:rPr lang="en-GB" sz="1050" b="1">
                  <a:solidFill>
                    <a:srgbClr val="0070C0"/>
                  </a:solidFill>
                </a:rPr>
                <a:t>5</a:t>
              </a:r>
              <a:endParaRPr sz="1050" b="1">
                <a:solidFill>
                  <a:srgbClr val="0070C0"/>
                </a:solidFill>
              </a:endParaRPr>
            </a:p>
          </p:txBody>
        </p:sp>
      </p:grpSp>
    </p:spTree>
    <p:extLst>
      <p:ext uri="{BB962C8B-B14F-4D97-AF65-F5344CB8AC3E}">
        <p14:creationId xmlns:p14="http://schemas.microsoft.com/office/powerpoint/2010/main" val="2273435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50;p95">
            <a:extLst>
              <a:ext uri="{FF2B5EF4-FFF2-40B4-BE49-F238E27FC236}">
                <a16:creationId xmlns:a16="http://schemas.microsoft.com/office/drawing/2014/main" id="{B5FA3F95-D0AB-6ED1-3C1D-548490ABFCBB}"/>
              </a:ext>
            </a:extLst>
          </p:cNvPr>
          <p:cNvSpPr txBox="1"/>
          <p:nvPr/>
        </p:nvSpPr>
        <p:spPr>
          <a:xfrm>
            <a:off x="1481721" y="1103506"/>
            <a:ext cx="6701175" cy="784808"/>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err="1">
                <a:solidFill>
                  <a:srgbClr val="333333"/>
                </a:solidFill>
                <a:highlight>
                  <a:srgbClr val="FFFFFF"/>
                </a:highlight>
              </a:rPr>
              <a:t>UDPipe</a:t>
            </a:r>
            <a:r>
              <a:rPr lang="en-GB">
                <a:solidFill>
                  <a:srgbClr val="333333"/>
                </a:solidFill>
                <a:highlight>
                  <a:srgbClr val="FFFFFF"/>
                </a:highlight>
              </a:rPr>
              <a:t>: </a:t>
            </a:r>
            <a:r>
              <a:rPr lang="en-GB" err="1">
                <a:solidFill>
                  <a:srgbClr val="333333"/>
                </a:solidFill>
                <a:highlight>
                  <a:srgbClr val="FFFFFF"/>
                </a:highlight>
              </a:rPr>
              <a:t>i</a:t>
            </a:r>
            <a:r>
              <a:rPr lang="en-GB">
                <a:solidFill>
                  <a:srgbClr val="333333"/>
                </a:solidFill>
                <a:highlight>
                  <a:srgbClr val="FFFFFF"/>
                </a:highlight>
              </a:rPr>
              <a:t> </a:t>
            </a:r>
            <a:r>
              <a:rPr lang="en-GB" err="1">
                <a:solidFill>
                  <a:srgbClr val="333333"/>
                </a:solidFill>
                <a:highlight>
                  <a:srgbClr val="FFFFFF"/>
                </a:highlight>
              </a:rPr>
              <a:t>risultati</a:t>
            </a:r>
            <a:r>
              <a:rPr lang="en-GB">
                <a:solidFill>
                  <a:srgbClr val="333333"/>
                </a:solidFill>
                <a:highlight>
                  <a:srgbClr val="FFFFFF"/>
                </a:highlight>
              </a:rPr>
              <a:t> </a:t>
            </a:r>
            <a:r>
              <a:rPr lang="en-GB" err="1">
                <a:solidFill>
                  <a:srgbClr val="333333"/>
                </a:solidFill>
                <a:highlight>
                  <a:srgbClr val="FFFFFF"/>
                </a:highlight>
              </a:rPr>
              <a:t>vengono</a:t>
            </a:r>
            <a:r>
              <a:rPr lang="en-GB">
                <a:solidFill>
                  <a:srgbClr val="333333"/>
                </a:solidFill>
                <a:highlight>
                  <a:srgbClr val="FFFFFF"/>
                </a:highlight>
              </a:rPr>
              <a:t> </a:t>
            </a:r>
            <a:r>
              <a:rPr lang="en-GB" err="1">
                <a:solidFill>
                  <a:srgbClr val="333333"/>
                </a:solidFill>
                <a:highlight>
                  <a:srgbClr val="FFFFFF"/>
                </a:highlight>
              </a:rPr>
              <a:t>visualizzati</a:t>
            </a:r>
            <a:r>
              <a:rPr lang="en-GB">
                <a:solidFill>
                  <a:srgbClr val="333333"/>
                </a:solidFill>
                <a:highlight>
                  <a:srgbClr val="FFFFFF"/>
                </a:highlight>
              </a:rPr>
              <a:t> come testo, </a:t>
            </a:r>
            <a:r>
              <a:rPr lang="en-GB" err="1">
                <a:solidFill>
                  <a:srgbClr val="333333"/>
                </a:solidFill>
                <a:highlight>
                  <a:srgbClr val="FFFFFF"/>
                </a:highlight>
              </a:rPr>
              <a:t>tabella</a:t>
            </a:r>
            <a:r>
              <a:rPr lang="en-GB">
                <a:solidFill>
                  <a:srgbClr val="333333"/>
                </a:solidFill>
                <a:highlight>
                  <a:srgbClr val="FFFFFF"/>
                </a:highlight>
              </a:rPr>
              <a:t> o </a:t>
            </a:r>
            <a:r>
              <a:rPr lang="en-GB" err="1">
                <a:solidFill>
                  <a:srgbClr val="333333"/>
                </a:solidFill>
                <a:highlight>
                  <a:srgbClr val="FFFFFF"/>
                </a:highlight>
              </a:rPr>
              <a:t>immagine</a:t>
            </a:r>
            <a:r>
              <a:rPr lang="en-GB">
                <a:solidFill>
                  <a:srgbClr val="333333"/>
                </a:solidFill>
                <a:highlight>
                  <a:srgbClr val="FFFFFF"/>
                </a:highlight>
              </a:rPr>
              <a:t> (</a:t>
            </a:r>
            <a:r>
              <a:rPr lang="en-GB" err="1">
                <a:solidFill>
                  <a:srgbClr val="333333"/>
                </a:solidFill>
                <a:highlight>
                  <a:srgbClr val="FFFFFF"/>
                </a:highlight>
              </a:rPr>
              <a:t>albero</a:t>
            </a:r>
            <a:r>
              <a:rPr lang="en-GB">
                <a:solidFill>
                  <a:srgbClr val="333333"/>
                </a:solidFill>
                <a:highlight>
                  <a:srgbClr val="FFFFFF"/>
                </a:highlight>
              </a:rPr>
              <a:t>). Nei </a:t>
            </a:r>
            <a:r>
              <a:rPr lang="en-GB" err="1">
                <a:solidFill>
                  <a:srgbClr val="333333"/>
                </a:solidFill>
                <a:highlight>
                  <a:srgbClr val="FFFFFF"/>
                </a:highlight>
              </a:rPr>
              <a:t>primi</a:t>
            </a:r>
            <a:r>
              <a:rPr lang="en-GB">
                <a:solidFill>
                  <a:srgbClr val="333333"/>
                </a:solidFill>
                <a:highlight>
                  <a:srgbClr val="FFFFFF"/>
                </a:highlight>
              </a:rPr>
              <a:t> due </a:t>
            </a:r>
            <a:r>
              <a:rPr lang="en-GB" err="1">
                <a:solidFill>
                  <a:srgbClr val="333333"/>
                </a:solidFill>
                <a:highlight>
                  <a:srgbClr val="FFFFFF"/>
                </a:highlight>
              </a:rPr>
              <a:t>casi</a:t>
            </a:r>
            <a:r>
              <a:rPr lang="en-GB">
                <a:solidFill>
                  <a:srgbClr val="333333"/>
                </a:solidFill>
                <a:highlight>
                  <a:srgbClr val="FFFFFF"/>
                </a:highlight>
              </a:rPr>
              <a:t>, è </a:t>
            </a:r>
            <a:r>
              <a:rPr lang="en-GB" err="1">
                <a:solidFill>
                  <a:srgbClr val="333333"/>
                </a:solidFill>
                <a:highlight>
                  <a:srgbClr val="FFFFFF"/>
                </a:highlight>
              </a:rPr>
              <a:t>possibile</a:t>
            </a:r>
            <a:r>
              <a:rPr lang="en-GB">
                <a:solidFill>
                  <a:srgbClr val="333333"/>
                </a:solidFill>
                <a:highlight>
                  <a:srgbClr val="FFFFFF"/>
                </a:highlight>
              </a:rPr>
              <a:t> </a:t>
            </a:r>
            <a:r>
              <a:rPr lang="en-GB" err="1">
                <a:solidFill>
                  <a:srgbClr val="333333"/>
                </a:solidFill>
                <a:highlight>
                  <a:srgbClr val="FFFFFF"/>
                </a:highlight>
              </a:rPr>
              <a:t>scaricare</a:t>
            </a:r>
            <a:r>
              <a:rPr lang="en-GB">
                <a:solidFill>
                  <a:srgbClr val="333333"/>
                </a:solidFill>
                <a:highlight>
                  <a:srgbClr val="FFFFFF"/>
                </a:highlight>
              </a:rPr>
              <a:t> il file </a:t>
            </a:r>
            <a:r>
              <a:rPr lang="en-GB" err="1">
                <a:solidFill>
                  <a:srgbClr val="333333"/>
                </a:solidFill>
                <a:highlight>
                  <a:srgbClr val="FFFFFF"/>
                </a:highlight>
              </a:rPr>
              <a:t>CoNLL</a:t>
            </a:r>
            <a:r>
              <a:rPr lang="en-GB">
                <a:solidFill>
                  <a:srgbClr val="333333"/>
                </a:solidFill>
                <a:highlight>
                  <a:srgbClr val="FFFFFF"/>
                </a:highlight>
              </a:rPr>
              <a:t>-U </a:t>
            </a:r>
            <a:r>
              <a:rPr lang="en-GB" err="1">
                <a:solidFill>
                  <a:srgbClr val="333333"/>
                </a:solidFill>
                <a:highlight>
                  <a:srgbClr val="FFFFFF"/>
                </a:highlight>
              </a:rPr>
              <a:t>altrimenti</a:t>
            </a:r>
            <a:r>
              <a:rPr lang="en-GB">
                <a:solidFill>
                  <a:srgbClr val="333333"/>
                </a:solidFill>
                <a:highlight>
                  <a:srgbClr val="FFFFFF"/>
                </a:highlight>
              </a:rPr>
              <a:t> è </a:t>
            </a:r>
            <a:r>
              <a:rPr lang="en-GB" err="1">
                <a:solidFill>
                  <a:srgbClr val="333333"/>
                </a:solidFill>
                <a:highlight>
                  <a:srgbClr val="FFFFFF"/>
                </a:highlight>
              </a:rPr>
              <a:t>possibile</a:t>
            </a:r>
            <a:r>
              <a:rPr lang="en-GB">
                <a:solidFill>
                  <a:srgbClr val="333333"/>
                </a:solidFill>
                <a:highlight>
                  <a:srgbClr val="FFFFFF"/>
                </a:highlight>
              </a:rPr>
              <a:t> </a:t>
            </a:r>
            <a:r>
              <a:rPr lang="en-GB" err="1">
                <a:solidFill>
                  <a:srgbClr val="333333"/>
                </a:solidFill>
                <a:highlight>
                  <a:srgbClr val="FFFFFF"/>
                </a:highlight>
              </a:rPr>
              <a:t>salvare</a:t>
            </a:r>
            <a:r>
              <a:rPr lang="en-GB">
                <a:solidFill>
                  <a:srgbClr val="333333"/>
                </a:solidFill>
                <a:highlight>
                  <a:srgbClr val="FFFFFF"/>
                </a:highlight>
              </a:rPr>
              <a:t> </a:t>
            </a:r>
            <a:r>
              <a:rPr lang="en-GB" err="1">
                <a:solidFill>
                  <a:srgbClr val="333333"/>
                </a:solidFill>
                <a:highlight>
                  <a:srgbClr val="FFFFFF"/>
                </a:highlight>
              </a:rPr>
              <a:t>l'immagine</a:t>
            </a:r>
            <a:r>
              <a:rPr lang="en-GB">
                <a:solidFill>
                  <a:srgbClr val="333333"/>
                </a:solidFill>
                <a:highlight>
                  <a:srgbClr val="FFFFFF"/>
                </a:highlight>
              </a:rPr>
              <a:t> </a:t>
            </a:r>
            <a:r>
              <a:rPr lang="en-GB" err="1">
                <a:solidFill>
                  <a:srgbClr val="333333"/>
                </a:solidFill>
                <a:highlight>
                  <a:srgbClr val="FFFFFF"/>
                </a:highlight>
              </a:rPr>
              <a:t>vettoriale</a:t>
            </a:r>
            <a:r>
              <a:rPr lang="en-GB">
                <a:solidFill>
                  <a:srgbClr val="333333"/>
                </a:solidFill>
                <a:highlight>
                  <a:srgbClr val="FFFFFF"/>
                </a:highlight>
              </a:rPr>
              <a:t> (</a:t>
            </a:r>
            <a:r>
              <a:rPr lang="en-GB" err="1">
                <a:solidFill>
                  <a:srgbClr val="333333"/>
                </a:solidFill>
                <a:highlight>
                  <a:srgbClr val="FFFFFF"/>
                </a:highlight>
              </a:rPr>
              <a:t>formato</a:t>
            </a:r>
            <a:r>
              <a:rPr lang="en-GB">
                <a:solidFill>
                  <a:srgbClr val="333333"/>
                </a:solidFill>
                <a:highlight>
                  <a:srgbClr val="FFFFFF"/>
                </a:highlight>
              </a:rPr>
              <a:t> SVG) </a:t>
            </a:r>
            <a:r>
              <a:rPr lang="en-GB" err="1">
                <a:solidFill>
                  <a:srgbClr val="333333"/>
                </a:solidFill>
                <a:highlight>
                  <a:srgbClr val="FFFFFF"/>
                </a:highlight>
              </a:rPr>
              <a:t>dell'albero</a:t>
            </a:r>
            <a:endParaRPr lang="it-IT"/>
          </a:p>
        </p:txBody>
      </p:sp>
      <p:pic>
        <p:nvPicPr>
          <p:cNvPr id="8" name="Google Shape;1252;p95" descr="Immagine che contiene testo, schermata, linea, diagramma&#10;&#10;Descrizione generata automaticamente">
            <a:extLst>
              <a:ext uri="{FF2B5EF4-FFF2-40B4-BE49-F238E27FC236}">
                <a16:creationId xmlns:a16="http://schemas.microsoft.com/office/drawing/2014/main" id="{000C22E3-1CB9-FD84-1D18-95EC2BEF5D77}"/>
              </a:ext>
            </a:extLst>
          </p:cNvPr>
          <p:cNvPicPr preferRelativeResize="0"/>
          <p:nvPr/>
        </p:nvPicPr>
        <p:blipFill>
          <a:blip r:embed="rId4">
            <a:alphaModFix/>
          </a:blip>
          <a:stretch>
            <a:fillRect/>
          </a:stretch>
        </p:blipFill>
        <p:spPr>
          <a:xfrm>
            <a:off x="2138732" y="1960484"/>
            <a:ext cx="5388191" cy="2912458"/>
          </a:xfrm>
          <a:prstGeom prst="rect">
            <a:avLst/>
          </a:prstGeom>
          <a:noFill/>
          <a:ln>
            <a:noFill/>
          </a:ln>
        </p:spPr>
      </p:pic>
    </p:spTree>
    <p:extLst>
      <p:ext uri="{BB962C8B-B14F-4D97-AF65-F5344CB8AC3E}">
        <p14:creationId xmlns:p14="http://schemas.microsoft.com/office/powerpoint/2010/main" val="3237822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91233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Grazie per l’attenzione!</a:t>
            </a:r>
            <a:endParaRPr lang="it-IT"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lang="it-IT" sz="1400">
              <a:solidFill>
                <a:srgbClr val="0B2134"/>
              </a:solidFill>
              <a:latin typeface="+mn-lt"/>
              <a:ea typeface="Source Sans Pro"/>
              <a:cs typeface="Source Sans Pro"/>
              <a:sym typeface="Source Sans Pro"/>
            </a:endParaRPr>
          </a:p>
          <a:p>
            <a:endParaRPr lang="it-IT" sz="18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endParaRPr>
          </a:p>
          <a:p>
            <a:r>
              <a:rPr lang="it-IT" sz="18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CLARIN </a:t>
            </a:r>
            <a:r>
              <a:rPr lang="it-IT" sz="1800" b="1" err="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Newsflash</a:t>
            </a:r>
            <a:endParaRPr lang="it-IT" sz="1800" b="1">
              <a:solidFill>
                <a:srgbClr val="1768A9"/>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aggiornamento mensile sulle attività dei consorzi nazionali</a:t>
            </a:r>
          </a:p>
          <a:p>
            <a:endParaRPr lang="it-IT" sz="1400">
              <a:solidFill>
                <a:srgbClr val="0B2134"/>
              </a:solidFill>
              <a:latin typeface="+mn-lt"/>
              <a:ea typeface="Source Sans Pro"/>
              <a:cs typeface="Source Sans Pro"/>
              <a:sym typeface="Source Sans Pro"/>
            </a:endParaRPr>
          </a:p>
          <a:p>
            <a:r>
              <a:rPr lang="it-IT" sz="1800" b="1">
                <a:solidFill>
                  <a:srgbClr val="216498"/>
                </a:solidFill>
                <a:latin typeface="+mn-lt"/>
                <a:ea typeface="Source Sans Pro"/>
                <a:cs typeface="Source Sans Pro"/>
                <a:sym typeface="Source Sans Pro"/>
                <a:hlinkClick r:id="rId5">
                  <a:extLst>
                    <a:ext uri="{A12FA001-AC4F-418D-AE19-62706E023703}">
                      <ahyp:hlinkClr xmlns:ahyp="http://schemas.microsoft.com/office/drawing/2018/hyperlinkcolor" val="tx"/>
                    </a:ext>
                  </a:extLst>
                </a:hlinkClick>
              </a:rPr>
              <a:t>CLARIN Café</a:t>
            </a:r>
            <a:endParaRPr lang="it-IT" sz="1800" b="1">
              <a:solidFill>
                <a:srgbClr val="216498"/>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webinar informali e interattivi per discutere su temi di interesse</a:t>
            </a: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08370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Picture 2" descr="A diagram of a language tool&#10;&#10;Description automatically generated">
            <a:extLst>
              <a:ext uri="{FF2B5EF4-FFF2-40B4-BE49-F238E27FC236}">
                <a16:creationId xmlns:a16="http://schemas.microsoft.com/office/drawing/2014/main" id="{624A2B0A-EA82-A572-F7C8-EAFC96CAEB42}"/>
              </a:ext>
            </a:extLst>
          </p:cNvPr>
          <p:cNvPicPr>
            <a:picLocks noChangeAspect="1"/>
          </p:cNvPicPr>
          <p:nvPr/>
        </p:nvPicPr>
        <p:blipFill>
          <a:blip r:embed="rId4"/>
          <a:stretch>
            <a:fillRect/>
          </a:stretch>
        </p:blipFill>
        <p:spPr>
          <a:xfrm>
            <a:off x="730250" y="887769"/>
            <a:ext cx="8215313" cy="3367961"/>
          </a:xfrm>
          <a:prstGeom prst="rect">
            <a:avLst/>
          </a:prstGeom>
        </p:spPr>
      </p:pic>
    </p:spTree>
    <p:extLst>
      <p:ext uri="{BB962C8B-B14F-4D97-AF65-F5344CB8AC3E}">
        <p14:creationId xmlns:p14="http://schemas.microsoft.com/office/powerpoint/2010/main" val="308228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Indice</a:t>
            </a:r>
            <a:endParaRPr lang="en-GB" sz="2400" b="1" err="1">
              <a:solidFill>
                <a:srgbClr val="216498"/>
              </a:solidFill>
              <a:latin typeface="+mj-lt"/>
              <a:ea typeface="Source Sans Pro" panose="020B0503030403020204" pitchFamily="34" charset="0"/>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lnSpc>
                <a:spcPct val="150000"/>
              </a:lnSpc>
              <a:buFont typeface="Calibri"/>
              <a:buChar char="-"/>
            </a:pPr>
            <a:r>
              <a:rPr lang="it-IT" sz="1600" dirty="0">
                <a:solidFill>
                  <a:schemeClr val="tx1"/>
                </a:solidFill>
                <a:latin typeface="+mn-lt"/>
                <a:ea typeface="Source Sans Pro"/>
                <a:cs typeface="Calibri"/>
              </a:rPr>
              <a:t>Trattamento Automatico del Linguaggio (TAL) / Natural Language Processing (NLP): introduzione di concetti e funzionalità base</a:t>
            </a:r>
            <a:endParaRPr lang="en-US" dirty="0">
              <a:solidFill>
                <a:schemeClr val="tx1"/>
              </a:solidFill>
              <a:latin typeface="+mn-lt"/>
              <a:ea typeface="Source Sans Pro"/>
            </a:endParaRPr>
          </a:p>
          <a:p>
            <a:pPr marL="285750" indent="-285750" algn="l">
              <a:lnSpc>
                <a:spcPct val="150000"/>
              </a:lnSpc>
              <a:buFont typeface="Calibri"/>
              <a:buChar char="-"/>
            </a:pPr>
            <a:r>
              <a:rPr lang="it-IT" sz="1600" dirty="0">
                <a:solidFill>
                  <a:schemeClr val="tx1"/>
                </a:solidFill>
                <a:latin typeface="+mn-lt"/>
                <a:ea typeface="Source Sans Pro"/>
                <a:cs typeface="Calibri"/>
              </a:rPr>
              <a:t>Strumenti di NLP in CLARIN</a:t>
            </a:r>
          </a:p>
          <a:p>
            <a:pPr marL="285750" indent="-285750" algn="l">
              <a:lnSpc>
                <a:spcPct val="150000"/>
              </a:lnSpc>
              <a:buFont typeface="Calibri"/>
              <a:buChar char="-"/>
            </a:pPr>
            <a:r>
              <a:rPr lang="it-IT" sz="1600" dirty="0">
                <a:solidFill>
                  <a:schemeClr val="tx1"/>
                </a:solidFill>
                <a:latin typeface="+mn-lt"/>
                <a:ea typeface="Source Sans Pro"/>
                <a:cs typeface="Calibri"/>
              </a:rPr>
              <a:t>Funzionalità del Language Resource </a:t>
            </a:r>
            <a:r>
              <a:rPr lang="it-IT" sz="1600" err="1">
                <a:solidFill>
                  <a:schemeClr val="tx1"/>
                </a:solidFill>
                <a:latin typeface="+mn-lt"/>
                <a:ea typeface="Source Sans Pro"/>
                <a:cs typeface="Calibri"/>
              </a:rPr>
              <a:t>Switchboard</a:t>
            </a:r>
            <a:endParaRPr lang="it-IT" sz="1600" dirty="0" err="1">
              <a:solidFill>
                <a:schemeClr val="tx1"/>
              </a:solidFill>
              <a:latin typeface="+mn-lt"/>
              <a:ea typeface="Source Sans Pro"/>
              <a:cs typeface="Calibri"/>
            </a:endParaRPr>
          </a:p>
          <a:p>
            <a:pPr marL="285750" indent="-285750" algn="l">
              <a:lnSpc>
                <a:spcPct val="150000"/>
              </a:lnSpc>
              <a:buFont typeface="Calibri"/>
              <a:buChar char="-"/>
            </a:pPr>
            <a:r>
              <a:rPr lang="it-IT" sz="1600" dirty="0">
                <a:solidFill>
                  <a:schemeClr val="tx1"/>
                </a:solidFill>
                <a:latin typeface="+mn-lt"/>
                <a:ea typeface="Source Sans Pro"/>
                <a:cs typeface="Calibri"/>
              </a:rPr>
              <a:t>Esempio pratico: </a:t>
            </a:r>
            <a:r>
              <a:rPr lang="it-IT" sz="1600" dirty="0" err="1">
                <a:solidFill>
                  <a:schemeClr val="tx1"/>
                </a:solidFill>
                <a:latin typeface="+mn-lt"/>
                <a:ea typeface="Source Sans Pro"/>
                <a:cs typeface="Calibri"/>
              </a:rPr>
              <a:t>UDPipe</a:t>
            </a:r>
            <a:endParaRPr lang="it-IT" sz="1600">
              <a:solidFill>
                <a:schemeClr val="tx1"/>
              </a:solidFill>
              <a:latin typeface="+mn-lt"/>
              <a:ea typeface="Source Sans Pro"/>
              <a:cs typeface="Calibri"/>
            </a:endParaRPr>
          </a:p>
          <a:p>
            <a:pPr marL="342900" indent="-342900" algn="l">
              <a:lnSpc>
                <a:spcPct val="150000"/>
              </a:lnSpc>
              <a:buFont typeface="Calibri"/>
              <a:buChar char="-"/>
            </a:pPr>
            <a:endParaRPr lang="it-IT" sz="1600">
              <a:solidFill>
                <a:schemeClr val="tx1"/>
              </a:solidFill>
              <a:latin typeface="+mn-lt"/>
              <a:ea typeface="Source Sans Pro"/>
              <a:cs typeface="Calibri"/>
            </a:endParaRPr>
          </a:p>
          <a:p>
            <a:pPr algn="l">
              <a:lnSpc>
                <a:spcPct val="150000"/>
              </a:lnSpc>
            </a:pPr>
            <a:endParaRPr lang="it-IT" sz="1100">
              <a:latin typeface="+mn-lt"/>
              <a:ea typeface="Calibri"/>
              <a:cs typeface="Calibri"/>
            </a:endParaRPr>
          </a:p>
        </p:txBody>
      </p:sp>
    </p:spTree>
    <p:extLst>
      <p:ext uri="{BB962C8B-B14F-4D97-AF65-F5344CB8AC3E}">
        <p14:creationId xmlns:p14="http://schemas.microsoft.com/office/powerpoint/2010/main" val="2205651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Natural Language Processing - NLP</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516347"/>
          </a:xfrm>
          <a:prstGeom prst="rect">
            <a:avLst/>
          </a:prstGeom>
          <a:noFill/>
        </p:spPr>
        <p:txBody>
          <a:bodyPr wrap="square" lIns="91440" tIns="45720" rIns="91440" bIns="45720" rtlCol="0" anchor="t">
            <a:spAutoFit/>
          </a:bodyPr>
          <a:lstStyle/>
          <a:p>
            <a:pPr>
              <a:lnSpc>
                <a:spcPct val="150000"/>
              </a:lnSpc>
            </a:pPr>
            <a:r>
              <a:rPr lang="it-IT" sz="1600" b="1" i="0" u="none" strike="noStrike" dirty="0">
                <a:solidFill>
                  <a:srgbClr val="000000"/>
                </a:solidFill>
                <a:effectLst/>
              </a:rPr>
              <a:t>NLP o </a:t>
            </a:r>
            <a:r>
              <a:rPr lang="it-IT" sz="1600" b="1" dirty="0"/>
              <a:t>Trattamento Automatico del</a:t>
            </a:r>
            <a:r>
              <a:rPr lang="it-IT" sz="1600" b="1" i="0" u="none" strike="noStrike" dirty="0">
                <a:solidFill>
                  <a:srgbClr val="000000"/>
                </a:solidFill>
                <a:effectLst/>
              </a:rPr>
              <a:t> </a:t>
            </a:r>
            <a:r>
              <a:rPr lang="it-IT" sz="1600" b="1" dirty="0"/>
              <a:t>Linguaggio</a:t>
            </a:r>
            <a:r>
              <a:rPr lang="it-IT" sz="1600" b="1" i="0" u="none" strike="noStrike" dirty="0">
                <a:solidFill>
                  <a:srgbClr val="000000"/>
                </a:solidFill>
                <a:effectLst/>
              </a:rPr>
              <a:t> naturale</a:t>
            </a:r>
            <a:r>
              <a:rPr lang="it-IT" sz="1600" b="1" dirty="0"/>
              <a:t> </a:t>
            </a:r>
            <a:r>
              <a:rPr lang="it-IT" sz="1600" dirty="0"/>
              <a:t>è un </a:t>
            </a:r>
            <a:r>
              <a:rPr lang="it-IT" sz="1600" b="0" i="0" u="none" strike="noStrike" dirty="0">
                <a:solidFill>
                  <a:srgbClr val="000000"/>
                </a:solidFill>
                <a:effectLst/>
              </a:rPr>
              <a:t>campo di ricerca </a:t>
            </a:r>
            <a:r>
              <a:rPr lang="it-IT" sz="1600" dirty="0"/>
              <a:t>che applica l'elaborazione automatica (computer) del linguaggio naturale (umano) per svolgere compiti linguistici, quali:</a:t>
            </a:r>
            <a:endParaRPr lang="it-IT" sz="1600" b="0" i="0" u="none" strike="noStrike" dirty="0">
              <a:solidFill>
                <a:srgbClr val="000000"/>
              </a:solidFill>
              <a:effectLst/>
            </a:endParaRPr>
          </a:p>
          <a:p>
            <a:pPr marL="742950" lvl="1" indent="-285750" fontAlgn="base">
              <a:lnSpc>
                <a:spcPct val="150000"/>
              </a:lnSpc>
              <a:buFont typeface="Arial" panose="020B0604020202020204" pitchFamily="34" charset="0"/>
              <a:buChar char="•"/>
            </a:pPr>
            <a:r>
              <a:rPr lang="it-IT" dirty="0"/>
              <a:t>Traduzione automatica</a:t>
            </a:r>
            <a:endParaRPr lang="it-IT" b="0" i="0" u="none" strike="noStrike" dirty="0">
              <a:solidFill>
                <a:srgbClr val="000000"/>
              </a:solidFill>
              <a:effectLst/>
            </a:endParaRPr>
          </a:p>
          <a:p>
            <a:pPr marL="742950" lvl="1" indent="-285750" fontAlgn="base">
              <a:lnSpc>
                <a:spcPct val="150000"/>
              </a:lnSpc>
              <a:buFont typeface="Arial" panose="020B0604020202020204" pitchFamily="34" charset="0"/>
              <a:buChar char="•"/>
            </a:pPr>
            <a:r>
              <a:rPr lang="it-IT" dirty="0"/>
              <a:t>Estrazione di informazioni </a:t>
            </a:r>
            <a:endParaRPr lang="it-IT" b="0" i="0" u="none" strike="noStrike" dirty="0">
              <a:solidFill>
                <a:srgbClr val="000000"/>
              </a:solidFill>
              <a:effectLst/>
              <a:latin typeface="Arial" panose="020B0604020202020204" pitchFamily="34" charset="0"/>
            </a:endParaRPr>
          </a:p>
          <a:p>
            <a:pPr marL="742950" lvl="1" indent="-285750">
              <a:lnSpc>
                <a:spcPct val="150000"/>
              </a:lnSpc>
              <a:buFont typeface="Arial" panose="020B0604020202020204" pitchFamily="34" charset="0"/>
              <a:buChar char="•"/>
            </a:pPr>
            <a:r>
              <a:rPr lang="it-IT" dirty="0"/>
              <a:t>Apprendimento linguistico assistito da computer</a:t>
            </a:r>
          </a:p>
          <a:p>
            <a:pPr marL="742950" lvl="1" indent="-285750" rtl="0" fontAlgn="base">
              <a:lnSpc>
                <a:spcPct val="150000"/>
              </a:lnSpc>
              <a:spcBef>
                <a:spcPts val="0"/>
              </a:spcBef>
              <a:spcAft>
                <a:spcPts val="0"/>
              </a:spcAft>
              <a:buFont typeface="Arial" panose="020B0604020202020204" pitchFamily="34" charset="0"/>
              <a:buChar char="•"/>
            </a:pPr>
            <a:r>
              <a:rPr lang="it-IT" dirty="0"/>
              <a:t>Riconoscimento</a:t>
            </a:r>
            <a:r>
              <a:rPr lang="it-IT" b="0" i="0" u="none" strike="noStrike" dirty="0">
                <a:solidFill>
                  <a:srgbClr val="000000"/>
                </a:solidFill>
                <a:effectLst/>
              </a:rPr>
              <a:t> automatico del parlato</a:t>
            </a:r>
          </a:p>
          <a:p>
            <a:pPr marL="742950" lvl="1" indent="-285750">
              <a:lnSpc>
                <a:spcPct val="150000"/>
              </a:lnSpc>
              <a:buFont typeface="Arial" panose="020B0604020202020204" pitchFamily="34" charset="0"/>
              <a:buChar char="•"/>
            </a:pPr>
            <a:r>
              <a:rPr lang="it-IT" dirty="0"/>
              <a:t>(…. Sempre più anche generazione di testi in linguaggio naturale)</a:t>
            </a:r>
            <a:endParaRPr lang="it-IT" b="0" i="0" u="none" strike="noStrike" dirty="0">
              <a:solidFill>
                <a:srgbClr val="000000"/>
              </a:solidFill>
              <a:effectLst/>
              <a:latin typeface="Arial" panose="020B0604020202020204" pitchFamily="34" charset="0"/>
            </a:endParaRPr>
          </a:p>
          <a:p>
            <a:pPr rtl="0">
              <a:spcBef>
                <a:spcPts val="0"/>
              </a:spcBef>
              <a:spcAft>
                <a:spcPts val="0"/>
              </a:spcAft>
            </a:pPr>
            <a:endParaRPr lang="en-US" sz="1050" b="0">
              <a:effectLst/>
              <a:latin typeface="Arial" panose="020B0604020202020204" pitchFamily="34" charset="0"/>
            </a:endParaRPr>
          </a:p>
          <a:p>
            <a:endParaRPr lang="en-US" sz="1050">
              <a:latin typeface="Arial" panose="020B0604020202020204" pitchFamily="34" charset="0"/>
            </a:endParaRPr>
          </a:p>
          <a:p>
            <a:pPr rtl="0">
              <a:spcBef>
                <a:spcPts val="0"/>
              </a:spcBef>
              <a:spcAft>
                <a:spcPts val="0"/>
              </a:spcAft>
            </a:pPr>
            <a:r>
              <a:rPr lang="en-US" sz="1050" dirty="0"/>
              <a:t>[</a:t>
            </a:r>
            <a:r>
              <a:rPr lang="en-US" sz="1050" b="0" i="0" u="none" strike="noStrike" dirty="0">
                <a:solidFill>
                  <a:srgbClr val="000000"/>
                </a:solidFill>
                <a:effectLst/>
              </a:rPr>
              <a:t>Bender, Emily M. 2016. “Linguistic Typology in Natural Language Processing”. Linguistic Typology 20(3), 645-660]</a:t>
            </a:r>
            <a:endParaRPr lang="it-IT" sz="1600" b="0" i="0" u="none" strike="noStrike" dirty="0">
              <a:solidFill>
                <a:srgbClr val="000000"/>
              </a:solidFill>
              <a:effectLst/>
            </a:endParaRPr>
          </a:p>
          <a:p>
            <a:endParaRPr lang="it-IT"/>
          </a:p>
        </p:txBody>
      </p:sp>
    </p:spTree>
    <p:extLst>
      <p:ext uri="{BB962C8B-B14F-4D97-AF65-F5344CB8AC3E}">
        <p14:creationId xmlns:p14="http://schemas.microsoft.com/office/powerpoint/2010/main" val="169549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Applicazioni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nell'ambito</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degli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studi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umanistici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262432"/>
          </a:xfrm>
          <a:prstGeom prst="rect">
            <a:avLst/>
          </a:prstGeom>
          <a:noFill/>
        </p:spPr>
        <p:txBody>
          <a:bodyPr wrap="square" lIns="91440" tIns="45720" rIns="91440" bIns="45720" rtlCol="0" anchor="t">
            <a:spAutoFit/>
          </a:bodyPr>
          <a:lstStyle/>
          <a:p>
            <a:pPr marL="285750" indent="-285750">
              <a:lnSpc>
                <a:spcPct val="150000"/>
              </a:lnSpc>
              <a:buChar char="•"/>
            </a:pPr>
            <a:r>
              <a:rPr lang="it-IT" sz="1600" b="1"/>
              <a:t>Biblioteche / editoria</a:t>
            </a:r>
            <a:r>
              <a:rPr lang="it-IT" sz="1600"/>
              <a:t>: riconoscere autori / riferimenti bibliografici, identificare articoli rilevanti, suggerire percorsi di lettura, monitorare l'opinione dei lettori</a:t>
            </a:r>
          </a:p>
          <a:p>
            <a:pPr marL="285750" indent="-285750">
              <a:lnSpc>
                <a:spcPct val="150000"/>
              </a:lnSpc>
              <a:buChar char="•"/>
            </a:pPr>
            <a:r>
              <a:rPr lang="it-IT" sz="1600" b="1"/>
              <a:t>Storia</a:t>
            </a:r>
            <a:r>
              <a:rPr lang="it-IT" sz="1600"/>
              <a:t>: estrarre eventi dalle fonti, identificare fonti su argomenti simili, migliorare la qualità dell'OCR per la digitalizzazione delle fonti.</a:t>
            </a:r>
          </a:p>
          <a:p>
            <a:pPr marL="285750" indent="-285750">
              <a:lnSpc>
                <a:spcPct val="150000"/>
              </a:lnSpc>
              <a:buChar char="•"/>
            </a:pPr>
            <a:r>
              <a:rPr lang="it-IT" sz="1600" b="1"/>
              <a:t>Letteratura</a:t>
            </a:r>
            <a:r>
              <a:rPr lang="it-IT" sz="1600"/>
              <a:t>: identificare caratteristiche linguistiche e stilistiche</a:t>
            </a:r>
          </a:p>
          <a:p>
            <a:pPr marL="285750" indent="-285750">
              <a:lnSpc>
                <a:spcPct val="150000"/>
              </a:lnSpc>
              <a:buChar char="•"/>
            </a:pPr>
            <a:r>
              <a:rPr lang="it-IT" sz="1600" b="1"/>
              <a:t>Musei</a:t>
            </a:r>
            <a:r>
              <a:rPr lang="it-IT" sz="1600"/>
              <a:t>: generare in modo (semi)automatico le descrizioni delle opere d'arte, arricchire le descrizioni, identificare opere d'arte simili, creare visite personalizzate </a:t>
            </a:r>
          </a:p>
          <a:p>
            <a:endParaRPr lang="it-IT"/>
          </a:p>
        </p:txBody>
      </p:sp>
    </p:spTree>
    <p:extLst>
      <p:ext uri="{BB962C8B-B14F-4D97-AF65-F5344CB8AC3E}">
        <p14:creationId xmlns:p14="http://schemas.microsoft.com/office/powerpoint/2010/main" val="120823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NLP Pipeline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584775"/>
          </a:xfrm>
          <a:prstGeom prst="rect">
            <a:avLst/>
          </a:prstGeom>
          <a:noFill/>
        </p:spPr>
        <p:txBody>
          <a:bodyPr wrap="square" lIns="91440" tIns="45720" rIns="91440" bIns="45720" rtlCol="0" anchor="t">
            <a:spAutoFit/>
          </a:bodyPr>
          <a:lstStyle/>
          <a:p>
            <a:r>
              <a:rPr lang="it-IT" sz="1600" dirty="0"/>
              <a:t>Pipeline: una </a:t>
            </a:r>
            <a:r>
              <a:rPr lang="it-IT" sz="1600" b="1" dirty="0"/>
              <a:t>catena </a:t>
            </a:r>
            <a:r>
              <a:rPr lang="it-IT" sz="1600" dirty="0"/>
              <a:t>in cui ogni modulo descrive un diverso livello di analisi linguistica e in cui l'output di un modulo diventa l'input per il modulo successivo.</a:t>
            </a:r>
          </a:p>
        </p:txBody>
      </p:sp>
      <p:pic>
        <p:nvPicPr>
          <p:cNvPr id="1028" name="Picture 4">
            <a:extLst>
              <a:ext uri="{FF2B5EF4-FFF2-40B4-BE49-F238E27FC236}">
                <a16:creationId xmlns:a16="http://schemas.microsoft.com/office/drawing/2014/main" id="{1F2FD5CA-7E20-8E66-5ED9-5124F1BDB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807" y="2002901"/>
            <a:ext cx="57340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6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Token – Sentence – Part of Speech</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3139834"/>
          </a:xfrm>
          <a:prstGeom prst="rect">
            <a:avLst/>
          </a:prstGeom>
          <a:noFill/>
        </p:spPr>
        <p:txBody>
          <a:bodyPr wrap="square" lIns="91440" tIns="45720" rIns="91440" bIns="45720" rtlCol="0" anchor="t">
            <a:spAutoFit/>
          </a:bodyPr>
          <a:lstStyle/>
          <a:p>
            <a:pPr>
              <a:lnSpc>
                <a:spcPct val="150000"/>
              </a:lnSpc>
            </a:pPr>
            <a:r>
              <a:rPr lang="it-IT" sz="1800" dirty="0"/>
              <a:t>Step (</a:t>
            </a:r>
            <a:r>
              <a:rPr lang="it-IT" sz="1800" b="1" u="sng" dirty="0"/>
              <a:t>logici</a:t>
            </a:r>
            <a:r>
              <a:rPr lang="it-IT" sz="1800" dirty="0"/>
              <a:t>) di </a:t>
            </a:r>
            <a:r>
              <a:rPr lang="it-IT" sz="1800" err="1"/>
              <a:t>pre</a:t>
            </a:r>
            <a:r>
              <a:rPr lang="it-IT" sz="1800" dirty="0"/>
              <a:t>-elaborazione del testo che consentono operazioni successive, es. sintesi vocale, </a:t>
            </a:r>
            <a:r>
              <a:rPr lang="it-IT" sz="1800" err="1"/>
              <a:t>parsing</a:t>
            </a:r>
            <a:r>
              <a:rPr lang="it-IT" sz="1800" dirty="0"/>
              <a:t>, traduzione automatica, riconoscimento di nomi di entità ecc.</a:t>
            </a:r>
          </a:p>
          <a:p>
            <a:pPr marL="285750" indent="-285750">
              <a:lnSpc>
                <a:spcPct val="150000"/>
              </a:lnSpc>
              <a:buFont typeface="Arial" panose="020B0604020202020204" pitchFamily="34" charset="0"/>
              <a:buChar char="•"/>
            </a:pPr>
            <a:r>
              <a:rPr lang="it-IT" sz="1600" dirty="0"/>
              <a:t>Segmentazione – suddivisione del testo in frasi</a:t>
            </a:r>
          </a:p>
          <a:p>
            <a:pPr marL="285750" indent="-285750">
              <a:lnSpc>
                <a:spcPct val="150000"/>
              </a:lnSpc>
              <a:buFont typeface="Arial" panose="020B0604020202020204" pitchFamily="34" charset="0"/>
              <a:buChar char="•"/>
            </a:pPr>
            <a:r>
              <a:rPr lang="it-IT" sz="1600" dirty="0" err="1"/>
              <a:t>Tokenizzazione</a:t>
            </a:r>
            <a:r>
              <a:rPr lang="it-IT" sz="1600" dirty="0"/>
              <a:t> – suddivisione delle frasi in parole</a:t>
            </a:r>
          </a:p>
          <a:p>
            <a:pPr marL="285750" indent="-285750">
              <a:lnSpc>
                <a:spcPct val="150000"/>
              </a:lnSpc>
              <a:buFont typeface="Arial" panose="020B0604020202020204" pitchFamily="34" charset="0"/>
              <a:buChar char="•"/>
            </a:pPr>
            <a:r>
              <a:rPr lang="it-IT" sz="1600" dirty="0"/>
              <a:t>Part of Speech tagging (</a:t>
            </a:r>
            <a:r>
              <a:rPr lang="it-IT" sz="1600" dirty="0" err="1"/>
              <a:t>PoS</a:t>
            </a:r>
            <a:r>
              <a:rPr lang="it-IT" sz="1600" dirty="0"/>
              <a:t>) – assegnazione di marcatori di classe lessicale a tutte le parole di una frase (nome, verbo, preposizione, avverbio, ecc.)</a:t>
            </a:r>
          </a:p>
          <a:p>
            <a:pPr marL="285750" indent="-285750">
              <a:lnSpc>
                <a:spcPct val="150000"/>
              </a:lnSpc>
              <a:buFont typeface="Arial" panose="020B0604020202020204" pitchFamily="34" charset="0"/>
              <a:buChar char="•"/>
            </a:pPr>
            <a:r>
              <a:rPr lang="it-IT" sz="1600" dirty="0"/>
              <a:t>Lemmatizzazione</a:t>
            </a:r>
          </a:p>
        </p:txBody>
      </p:sp>
    </p:spTree>
    <p:extLst>
      <p:ext uri="{BB962C8B-B14F-4D97-AF65-F5344CB8AC3E}">
        <p14:creationId xmlns:p14="http://schemas.microsoft.com/office/powerpoint/2010/main" val="135164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Lemmatizzazione</a:t>
            </a:r>
            <a:endParaRPr lang="en-GB" sz="2400" b="1">
              <a:solidFill>
                <a:srgbClr val="216498"/>
              </a:solidFill>
              <a:latin typeface="+mj-lt"/>
              <a:ea typeface="Source Sans Pro"/>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CasellaDiTesto 4">
            <a:extLst>
              <a:ext uri="{FF2B5EF4-FFF2-40B4-BE49-F238E27FC236}">
                <a16:creationId xmlns:a16="http://schemas.microsoft.com/office/drawing/2014/main" id="{D93EAE1B-3424-6AD6-7486-E089439D5E65}"/>
              </a:ext>
            </a:extLst>
          </p:cNvPr>
          <p:cNvSpPr txBox="1"/>
          <p:nvPr/>
        </p:nvSpPr>
        <p:spPr>
          <a:xfrm>
            <a:off x="1193390" y="1267012"/>
            <a:ext cx="7311128" cy="1600438"/>
          </a:xfrm>
          <a:prstGeom prst="rect">
            <a:avLst/>
          </a:prstGeom>
          <a:noFill/>
        </p:spPr>
        <p:txBody>
          <a:bodyPr wrap="square" lIns="91440" tIns="45720" rIns="91440" bIns="45720" rtlCol="0" anchor="t">
            <a:spAutoFit/>
          </a:bodyPr>
          <a:lstStyle/>
          <a:p>
            <a:pPr fontAlgn="base">
              <a:lnSpc>
                <a:spcPct val="150000"/>
              </a:lnSpc>
            </a:pPr>
            <a:r>
              <a:rPr lang="it-IT" b="0" i="0" u="none" strike="noStrike">
                <a:solidFill>
                  <a:srgbClr val="000000"/>
                </a:solidFill>
                <a:effectLst/>
              </a:rPr>
              <a:t>Tecnica di </a:t>
            </a:r>
            <a:r>
              <a:rPr lang="it-IT" b="0" i="0" u="none" strike="noStrike" err="1">
                <a:solidFill>
                  <a:srgbClr val="000000"/>
                </a:solidFill>
                <a:effectLst/>
              </a:rPr>
              <a:t>pre</a:t>
            </a:r>
            <a:r>
              <a:rPr lang="it-IT" b="0" i="0" u="none" strike="noStrike">
                <a:solidFill>
                  <a:srgbClr val="000000"/>
                </a:solidFill>
                <a:effectLst/>
              </a:rPr>
              <a:t>-elaborazione del testo che rimuove le terminazioni flessive per individuare la forma base di una parola (lemma), ad esempio ''</a:t>
            </a:r>
            <a:r>
              <a:rPr lang="it-IT" b="0" i="0" u="none" strike="noStrike" err="1">
                <a:solidFill>
                  <a:srgbClr val="000000"/>
                </a:solidFill>
                <a:effectLst/>
              </a:rPr>
              <a:t>singing</a:t>
            </a:r>
            <a:r>
              <a:rPr lang="it-IT" b="0" i="0" u="none" strike="noStrike">
                <a:solidFill>
                  <a:srgbClr val="000000"/>
                </a:solidFill>
                <a:effectLst/>
              </a:rPr>
              <a:t>'' -&gt; "</a:t>
            </a:r>
            <a:r>
              <a:rPr lang="it-IT" b="0" i="0" u="none" strike="noStrike" err="1">
                <a:solidFill>
                  <a:srgbClr val="000000"/>
                </a:solidFill>
                <a:effectLst/>
              </a:rPr>
              <a:t>sing</a:t>
            </a:r>
            <a:r>
              <a:rPr lang="it-IT" b="0" i="0" u="none" strike="noStrike">
                <a:solidFill>
                  <a:srgbClr val="000000"/>
                </a:solidFill>
                <a:effectLst/>
              </a:rPr>
              <a:t>". Aiuta a ridurre l'ambiguità gestendo le parole con inflessioni diverse che hanno lo stesso significato o concetto</a:t>
            </a:r>
            <a:r>
              <a:rPr lang="it-IT"/>
              <a:t>. I successivi esempi sono tratti da </a:t>
            </a:r>
            <a:r>
              <a:rPr lang="it-IT">
                <a:hlinkClick r:id="rId4"/>
              </a:rPr>
              <a:t>https://corenlp.run/</a:t>
            </a:r>
            <a:endParaRPr lang="it-IT" b="0" i="0" u="none" strike="noStrike">
              <a:solidFill>
                <a:srgbClr val="000000"/>
              </a:solidFill>
              <a:effectLst/>
              <a:latin typeface="Arial" panose="020B0604020202020204" pitchFamily="34" charset="0"/>
            </a:endParaRPr>
          </a:p>
          <a:p>
            <a:endParaRPr lang="it-IT"/>
          </a:p>
        </p:txBody>
      </p:sp>
      <p:pic>
        <p:nvPicPr>
          <p:cNvPr id="6146" name="Picture 2">
            <a:extLst>
              <a:ext uri="{FF2B5EF4-FFF2-40B4-BE49-F238E27FC236}">
                <a16:creationId xmlns:a16="http://schemas.microsoft.com/office/drawing/2014/main" id="{9EA359E4-A0B8-1E1F-DDAD-44FB03A26F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817" y="2774001"/>
            <a:ext cx="6696274" cy="20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744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d7b31d1-67fd-4283-8f58-6f5b0d05fa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ED66637DD04984A81ACFA9FA42D327F" ma:contentTypeVersion="11" ma:contentTypeDescription="Creare un nuovo documento." ma:contentTypeScope="" ma:versionID="cf3f1c9e149df49478e7a89a416e3d15">
  <xsd:schema xmlns:xsd="http://www.w3.org/2001/XMLSchema" xmlns:xs="http://www.w3.org/2001/XMLSchema" xmlns:p="http://schemas.microsoft.com/office/2006/metadata/properties" xmlns:ns2="2d7b31d1-67fd-4283-8f58-6f5b0d05fa5f" targetNamespace="http://schemas.microsoft.com/office/2006/metadata/properties" ma:root="true" ma:fieldsID="6f3302402b32950b3dc6e00f5adc4cc4" ns2:_="">
    <xsd:import namespace="2d7b31d1-67fd-4283-8f58-6f5b0d05fa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b31d1-67fd-4283-8f58-6f5b0d05f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e5505f8f-da62-40e5-a116-f08e700315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42C0EC-3CE4-4E1B-838D-FE52311264FB}">
  <ds:schemaRefs>
    <ds:schemaRef ds:uri="1975365a-ab10-4aac-be40-b969ddd46798"/>
    <ds:schemaRef ds:uri="2d7b31d1-67fd-4283-8f58-6f5b0d05fa5f"/>
    <ds:schemaRef ds:uri="c9946a89-fe6f-4f72-9625-dc151d9df9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F1B86C-9764-44B6-833E-267D99A8D938}">
  <ds:schemaRefs>
    <ds:schemaRef ds:uri="2d7b31d1-67fd-4283-8f58-6f5b0d05fa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437BA81-EEB2-4098-9A0D-BAC837D094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29</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Simple Light</vt:lpstr>
      <vt:lpstr>Strumenti di per il trattamento automatico del linguaggio in CLARIN</vt:lpstr>
      <vt:lpstr>Fonti</vt:lpstr>
      <vt:lpstr>PowerPoint Presentation</vt:lpstr>
      <vt:lpstr>Indice</vt:lpstr>
      <vt:lpstr>Natural Language Processing - NLP</vt:lpstr>
      <vt:lpstr>Applicazioni nell'ambito degli studi umanistici</vt:lpstr>
      <vt:lpstr>NLP Pipeline</vt:lpstr>
      <vt:lpstr>Token – Sentence – Part of Speech</vt:lpstr>
      <vt:lpstr>Lemmatizzazione</vt:lpstr>
      <vt:lpstr>Analisi morfologica</vt:lpstr>
      <vt:lpstr>Parsing</vt:lpstr>
      <vt:lpstr>Parsing a Costituenti</vt:lpstr>
      <vt:lpstr>Parsing a Dipendenze</vt:lpstr>
      <vt:lpstr>Named Entity Recognition</vt:lpstr>
      <vt:lpstr>Sentiment Analysis</vt:lpstr>
      <vt:lpstr>Altri compiti di NLP</vt:lpstr>
      <vt:lpstr>Strumenti di NLP in CLARIN</vt:lpstr>
      <vt:lpstr>Strumenti di NLP in CLARIN</vt:lpstr>
      <vt:lpstr>Weblicht</vt:lpstr>
      <vt:lpstr>Weblicht</vt:lpstr>
      <vt:lpstr>UDPipe</vt:lpstr>
      <vt:lpstr>UDPipe</vt:lpstr>
      <vt:lpstr>Utilizzare lo Switchboard</vt:lpstr>
      <vt:lpstr>Utilizzare lo Switchboard</vt:lpstr>
      <vt:lpstr>Utilizzare lo Switchboard</vt:lpstr>
      <vt:lpstr>Utilizzare lo Switchboard</vt:lpstr>
      <vt:lpstr>Utilizzare lo Switchboard</vt:lpstr>
      <vt:lpstr>Utilizzare lo Switchboard</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titolo, titolo titolo </dc:title>
  <cp:revision>148</cp:revision>
  <dcterms:modified xsi:type="dcterms:W3CDTF">2024-05-02T08:59:07Z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0x010100AED66637DD04984A81ACFA9FA42D327F</vt:lpwstr>
  </property>
  <property fmtid="{D5CDD505-2E9C-101B-9397-08002B2CF9AE}" pid="3" name="MediaServiceImageTags">
    <vt:lpwstr/>
  </property>
</Properties>
</file>